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17.xml" ContentType="application/vnd.openxmlformats-officedocument.presentationml.slideMaster+xml"/>
  <Override PartName="/ppt/slideMasters/slideMaster5.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17.png" ContentType="image/png"/>
  <Override PartName="/ppt/media/image8.png" ContentType="image/png"/>
  <Override PartName="/ppt/media/image12.png" ContentType="image/png"/>
  <Override PartName="/ppt/media/image35.png" ContentType="image/png"/>
  <Override PartName="/ppt/media/image3.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0.png" ContentType="image/png"/>
  <Override PartName="/ppt/media/image31.png" ContentType="image/png"/>
  <Override PartName="/ppt/media/image32.png" ContentType="image/png"/>
  <Override PartName="/ppt/media/image11.png" ContentType="image/png"/>
  <Override PartName="/ppt/media/image2.png" ContentType="image/png"/>
  <Override PartName="/ppt/media/image34.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36.jpeg" ContentType="image/jpeg"/>
  <Override PartName="/ppt/media/image22.png" ContentType="image/png"/>
  <Override PartName="/ppt/media/image5.png" ContentType="image/png"/>
  <Override PartName="/ppt/media/image14.png" ContentType="image/png"/>
  <Override PartName="/ppt/media/image19.png" ContentType="image/png"/>
  <Override PartName="/ppt/media/image21.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B0E9C78-C495-4F8C-84C1-914528AD22E4}"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8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200" spc="-1" strike="noStrike">
              <a:solidFill>
                <a:schemeClr val="dk1"/>
              </a:solidFill>
              <a:latin typeface="Century Gothic"/>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D0F7FBDF-588A-4DCF-BE10-DB66B2C9B686}" type="slidenum">
              <a:t>&lt;#&gt;</a:t>
            </a:fld>
          </a:p>
        </p:txBody>
      </p:sp>
      <p:sp>
        <p:nvSpPr>
          <p:cNvPr id="6" name="PlaceHolder 5"/>
          <p:cNvSpPr>
            <a:spLocks noGrp="1"/>
          </p:cNvSpPr>
          <p:nvPr>
            <p:ph type="dt" idx="28"/>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0C8492CE-046E-4F66-BF60-EBA102F03642}" type="slidenum">
              <a:t>&lt;#&gt;</a:t>
            </a:fld>
          </a:p>
        </p:txBody>
      </p:sp>
      <p:sp>
        <p:nvSpPr>
          <p:cNvPr id="4" name="PlaceHolder 3"/>
          <p:cNvSpPr>
            <a:spLocks noGrp="1"/>
          </p:cNvSpPr>
          <p:nvPr>
            <p:ph type="dt" idx="3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200" spc="-1" strike="noStrike">
              <a:solidFill>
                <a:schemeClr val="dk1"/>
              </a:solidFill>
              <a:latin typeface="Century Gothic"/>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200" spc="-1" strike="noStrike">
              <a:solidFill>
                <a:schemeClr val="dk1"/>
              </a:solidFill>
              <a:latin typeface="Century Gothic"/>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6C4D759C-F5BB-48BA-B0D2-96B55FE8112A}" type="slidenum">
              <a:t>&lt;#&gt;</a:t>
            </a:fld>
          </a:p>
        </p:txBody>
      </p:sp>
      <p:sp>
        <p:nvSpPr>
          <p:cNvPr id="7" name="PlaceHolder 6"/>
          <p:cNvSpPr>
            <a:spLocks noGrp="1"/>
          </p:cNvSpPr>
          <p:nvPr>
            <p:ph type="dt" idx="34"/>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42AFB78F-ED54-43CA-BA29-FE32FA50DE80}" type="slidenum">
              <a:t>&lt;#&gt;</a:t>
            </a:fld>
          </a:p>
        </p:txBody>
      </p:sp>
      <p:sp>
        <p:nvSpPr>
          <p:cNvPr id="4" name="PlaceHolder 3"/>
          <p:cNvSpPr>
            <a:spLocks noGrp="1"/>
          </p:cNvSpPr>
          <p:nvPr>
            <p:ph type="dt" idx="37"/>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entury Gothic"/>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2"/>
          </p:nvPr>
        </p:nvSpPr>
        <p:spPr/>
        <p:txBody>
          <a:bodyPr/>
          <a:p>
            <a:fld id="{D01936D1-60A9-4209-9E5C-F5CAAB638C53}" type="slidenum">
              <a:t>&lt;#&gt;</a:t>
            </a:fld>
          </a:p>
        </p:txBody>
      </p:sp>
      <p:sp>
        <p:nvSpPr>
          <p:cNvPr id="5" name="PlaceHolder 4"/>
          <p:cNvSpPr>
            <a:spLocks noGrp="1"/>
          </p:cNvSpPr>
          <p:nvPr>
            <p:ph type="dt" idx="40"/>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p>
            <a:r>
              <a:t>Footer</a:t>
            </a:r>
          </a:p>
        </p:txBody>
      </p:sp>
      <p:sp>
        <p:nvSpPr>
          <p:cNvPr id="3" name="PlaceHolder 2"/>
          <p:cNvSpPr>
            <a:spLocks noGrp="1"/>
          </p:cNvSpPr>
          <p:nvPr>
            <p:ph type="sldNum" idx="45"/>
          </p:nvPr>
        </p:nvSpPr>
        <p:spPr/>
        <p:txBody>
          <a:bodyPr/>
          <a:p>
            <a:fld id="{0AE2AD5C-080A-42E4-AB1B-6D5C5B6F6B62}" type="slidenum">
              <a:t>&lt;#&gt;</a:t>
            </a:fld>
          </a:p>
        </p:txBody>
      </p:sp>
      <p:sp>
        <p:nvSpPr>
          <p:cNvPr id="4" name="PlaceHolder 3"/>
          <p:cNvSpPr>
            <a:spLocks noGrp="1"/>
          </p:cNvSpPr>
          <p:nvPr>
            <p:ph type="dt" idx="43"/>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8"/>
          </p:nvPr>
        </p:nvSpPr>
        <p:spPr/>
        <p:txBody>
          <a:bodyPr/>
          <a:p>
            <a:fld id="{E3EE6331-B5DC-4F3A-8702-5835586E2CC8}" type="slidenum">
              <a:t>&lt;#&gt;</a:t>
            </a:fld>
          </a:p>
        </p:txBody>
      </p:sp>
      <p:sp>
        <p:nvSpPr>
          <p:cNvPr id="4" name="PlaceHolder 3"/>
          <p:cNvSpPr>
            <a:spLocks noGrp="1"/>
          </p:cNvSpPr>
          <p:nvPr>
            <p:ph type="dt" idx="4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50"/>
          </p:nvPr>
        </p:nvSpPr>
        <p:spPr/>
        <p:txBody>
          <a:bodyPr/>
          <a:p>
            <a:r>
              <a:t>Footer</a:t>
            </a:r>
          </a:p>
        </p:txBody>
      </p:sp>
      <p:sp>
        <p:nvSpPr>
          <p:cNvPr id="3" name="PlaceHolder 2"/>
          <p:cNvSpPr>
            <a:spLocks noGrp="1"/>
          </p:cNvSpPr>
          <p:nvPr>
            <p:ph type="sldNum" idx="51"/>
          </p:nvPr>
        </p:nvSpPr>
        <p:spPr/>
        <p:txBody>
          <a:bodyPr/>
          <a:p>
            <a:fld id="{E178DE1C-C6F0-4CBB-8629-AE527135F5ED}" type="slidenum">
              <a:t>&lt;#&gt;</a:t>
            </a:fld>
          </a:p>
        </p:txBody>
      </p:sp>
      <p:sp>
        <p:nvSpPr>
          <p:cNvPr id="4" name="PlaceHolder 3"/>
          <p:cNvSpPr>
            <a:spLocks noGrp="1"/>
          </p:cNvSpPr>
          <p:nvPr>
            <p:ph type="dt" idx="49"/>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anoramic Picture with Caption">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FFD6BA6A-63E6-4603-A307-D56A3455304C}"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aption">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304F71EC-BD01-4178-88C9-EE533E0BB906}"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with Caption">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EA9738D7-EB90-4D7F-9F6A-58652867AFA1}" type="slidenum">
              <a:t>&lt;#&gt;</a:t>
            </a:fld>
          </a:p>
        </p:txBody>
      </p:sp>
      <p:sp>
        <p:nvSpPr>
          <p:cNvPr id="4" name="PlaceHolder 3"/>
          <p:cNvSpPr>
            <a:spLocks noGrp="1"/>
          </p:cNvSpPr>
          <p:nvPr>
            <p:ph type="dt" idx="10"/>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ame Card">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B76FAE7E-8AFF-42CA-AFED-E75BDE0F41D8}" type="slidenum">
              <a:t>&lt;#&gt;</a:t>
            </a:fld>
          </a:p>
        </p:txBody>
      </p:sp>
      <p:sp>
        <p:nvSpPr>
          <p:cNvPr id="4" name="PlaceHolder 3"/>
          <p:cNvSpPr>
            <a:spLocks noGrp="1"/>
          </p:cNvSpPr>
          <p:nvPr>
            <p:ph type="dt" idx="1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 Column">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296DB748-E4F5-4AC8-8983-B43025782DCB}" type="slidenum">
              <a:t>&lt;#&gt;</a:t>
            </a:fld>
          </a:p>
        </p:txBody>
      </p:sp>
      <p:sp>
        <p:nvSpPr>
          <p:cNvPr id="4" name="PlaceHolder 3"/>
          <p:cNvSpPr>
            <a:spLocks noGrp="1"/>
          </p:cNvSpPr>
          <p:nvPr>
            <p:ph type="dt" idx="16"/>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 Picture Colum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C079C36D-3688-487E-82A5-AF2348D9C958}" type="slidenum">
              <a:t>&lt;#&gt;</a:t>
            </a:fld>
          </a:p>
        </p:txBody>
      </p:sp>
      <p:sp>
        <p:nvSpPr>
          <p:cNvPr id="4" name="PlaceHolder 3"/>
          <p:cNvSpPr>
            <a:spLocks noGrp="1"/>
          </p:cNvSpPr>
          <p:nvPr>
            <p:ph type="dt" idx="19"/>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52F19E39-AC57-450A-8278-BB0A915E4FF7}" type="slidenum">
              <a:t>&lt;#&gt;</a:t>
            </a:fld>
          </a:p>
        </p:txBody>
      </p:sp>
      <p:sp>
        <p:nvSpPr>
          <p:cNvPr id="4" name="PlaceHolder 3"/>
          <p:cNvSpPr>
            <a:spLocks noGrp="1"/>
          </p:cNvSpPr>
          <p:nvPr>
            <p:ph type="dt" idx="22"/>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19A14D1C-538D-4607-A6F3-60C97B1D15D0}" type="slidenum">
              <a:t>&lt;#&gt;</a:t>
            </a:fld>
          </a:p>
        </p:txBody>
      </p:sp>
      <p:sp>
        <p:nvSpPr>
          <p:cNvPr id="4" name="PlaceHolder 3"/>
          <p:cNvSpPr>
            <a:spLocks noGrp="1"/>
          </p:cNvSpPr>
          <p:nvPr>
            <p:ph type="dt" idx="25"/>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Picture 6" descr="C0-HD-TOP.png"/>
          <p:cNvPicPr/>
          <p:nvPr/>
        </p:nvPicPr>
        <p:blipFill>
          <a:blip r:embed="rId2"/>
          <a:stretch/>
        </p:blipFill>
        <p:spPr>
          <a:xfrm>
            <a:off x="0" y="0"/>
            <a:ext cx="12191760" cy="1441080"/>
          </a:xfrm>
          <a:prstGeom prst="rect">
            <a:avLst/>
          </a:prstGeom>
          <a:ln w="0">
            <a:noFill/>
          </a:ln>
        </p:spPr>
      </p:pic>
      <p:pic>
        <p:nvPicPr>
          <p:cNvPr id="1" name="Picture 6" descr="C0-HD-BTM.png"/>
          <p:cNvPicPr/>
          <p:nvPr/>
        </p:nvPicPr>
        <p:blipFill>
          <a:blip r:embed="rId3"/>
          <a:stretch/>
        </p:blipFill>
        <p:spPr>
          <a:xfrm>
            <a:off x="0" y="4375080"/>
            <a:ext cx="12191760" cy="2482560"/>
          </a:xfrm>
          <a:prstGeom prst="rect">
            <a:avLst/>
          </a:prstGeom>
          <a:ln w="0">
            <a:noFill/>
          </a:ln>
        </p:spPr>
      </p:pic>
      <p:sp>
        <p:nvSpPr>
          <p:cNvPr id="2" name="PlaceHolder 1"/>
          <p:cNvSpPr>
            <a:spLocks noGrp="1"/>
          </p:cNvSpPr>
          <p:nvPr>
            <p:ph type="title"/>
          </p:nvPr>
        </p:nvSpPr>
        <p:spPr>
          <a:xfrm>
            <a:off x="1371600" y="1803240"/>
            <a:ext cx="9448560" cy="1824840"/>
          </a:xfrm>
          <a:prstGeom prst="rect">
            <a:avLst/>
          </a:prstGeom>
          <a:noFill/>
          <a:ln w="0">
            <a:noFill/>
          </a:ln>
        </p:spPr>
        <p:txBody>
          <a:bodyPr lIns="91440" rIns="91440" tIns="45720" bIns="45720" anchor="b">
            <a:normAutofit/>
          </a:bodyPr>
          <a:p>
            <a:pPr indent="0" defTabSz="914400">
              <a:lnSpc>
                <a:spcPct val="90000"/>
              </a:lnSpc>
              <a:buNone/>
            </a:pPr>
            <a:r>
              <a:rPr b="0" lang="en-US" sz="6000" spc="-1" strike="noStrike" cap="all">
                <a:solidFill>
                  <a:schemeClr val="dk1"/>
                </a:solidFill>
                <a:latin typeface="Century Gothic"/>
              </a:rPr>
              <a:t>Click to edit Master title style</a:t>
            </a:r>
            <a:endParaRPr b="0" lang="en-US" sz="6000" spc="-1" strike="noStrike">
              <a:solidFill>
                <a:schemeClr val="dk1"/>
              </a:solidFill>
              <a:latin typeface="Century Gothic"/>
            </a:endParaRPr>
          </a:p>
        </p:txBody>
      </p:sp>
      <p:sp>
        <p:nvSpPr>
          <p:cNvPr id="3" name="PlaceHolder 2"/>
          <p:cNvSpPr>
            <a:spLocks noGrp="1"/>
          </p:cNvSpPr>
          <p:nvPr>
            <p:ph type="dt" idx="1"/>
          </p:nvPr>
        </p:nvSpPr>
        <p:spPr>
          <a:xfrm>
            <a:off x="7909560" y="4314240"/>
            <a:ext cx="2910600" cy="37440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4" name="PlaceHolder 3"/>
          <p:cNvSpPr>
            <a:spLocks noGrp="1"/>
          </p:cNvSpPr>
          <p:nvPr>
            <p:ph type="ftr" idx="2"/>
          </p:nvPr>
        </p:nvSpPr>
        <p:spPr>
          <a:xfrm>
            <a:off x="1371600" y="4323960"/>
            <a:ext cx="64004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5" name="PlaceHolder 4"/>
          <p:cNvSpPr>
            <a:spLocks noGrp="1"/>
          </p:cNvSpPr>
          <p:nvPr>
            <p:ph type="sldNum" idx="3"/>
          </p:nvPr>
        </p:nvSpPr>
        <p:spPr>
          <a:xfrm>
            <a:off x="8077320" y="143100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9DEE5FC6-1CD3-4C26-8E19-0BF2AB8EEAB8}"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200" spc="-1" strike="noStrike">
                <a:solidFill>
                  <a:schemeClr val="dk1"/>
                </a:solidFill>
                <a:latin typeface="Century Gothic"/>
              </a:rPr>
              <a:t>Click to edit the outline text format</a:t>
            </a:r>
            <a:endParaRPr b="0" lang="en-US" sz="2200" spc="-1" strike="noStrike">
              <a:solidFill>
                <a:schemeClr val="dk1"/>
              </a:solidFill>
              <a:latin typeface="Century Gothic"/>
            </a:endParaRPr>
          </a:p>
          <a:p>
            <a:pPr lvl="1" marL="864000" indent="-324000">
              <a:lnSpc>
                <a:spcPct val="90000"/>
              </a:lnSpc>
              <a:spcBef>
                <a:spcPts val="1134"/>
              </a:spcBef>
              <a:buClr>
                <a:srgbClr val="ffffff"/>
              </a:buClr>
              <a:buSzPct val="75000"/>
              <a:buFont typeface="Symbol" charset="2"/>
              <a:buChar char=""/>
            </a:pPr>
            <a:r>
              <a:rPr b="0" lang="en-US" sz="1800" spc="-1" strike="noStrike">
                <a:solidFill>
                  <a:schemeClr val="dk1"/>
                </a:solidFill>
                <a:latin typeface="Century Gothic"/>
              </a:rPr>
              <a:t>Second Outline Level</a:t>
            </a:r>
            <a:endParaRPr b="0" lang="en-US" sz="1800" spc="-1" strike="noStrike">
              <a:solidFill>
                <a:schemeClr val="dk1"/>
              </a:solidFill>
              <a:latin typeface="Century Gothic"/>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chemeClr val="dk1"/>
                </a:solidFill>
                <a:latin typeface="Century Gothic"/>
              </a:rPr>
              <a:t>Third Outline Level</a:t>
            </a:r>
            <a:endParaRPr b="0" lang="en-US" sz="1600" spc="-1" strike="noStrike">
              <a:solidFill>
                <a:schemeClr val="dk1"/>
              </a:solidFill>
              <a:latin typeface="Century Gothic"/>
            </a:endParaRPr>
          </a:p>
          <a:p>
            <a:pPr lvl="3" marL="1728000" indent="-216000">
              <a:lnSpc>
                <a:spcPct val="90000"/>
              </a:lnSpc>
              <a:spcBef>
                <a:spcPts val="567"/>
              </a:spcBef>
              <a:buClr>
                <a:srgbClr val="ffffff"/>
              </a:buClr>
              <a:buSzPct val="75000"/>
              <a:buFont typeface="Symbol" charset="2"/>
              <a:buChar char=""/>
            </a:pPr>
            <a:r>
              <a:rPr b="0" lang="en-US" sz="1600" spc="-1" strike="noStrike">
                <a:solidFill>
                  <a:schemeClr val="dk1"/>
                </a:solidFill>
                <a:latin typeface="Century Gothic"/>
              </a:rPr>
              <a:t>Fourth Outline Level</a:t>
            </a:r>
            <a:endParaRPr b="0" lang="en-US" sz="1600" spc="-1" strike="noStrike">
              <a:solidFill>
                <a:schemeClr val="dk1"/>
              </a:solidFill>
              <a:latin typeface="Century Gothic"/>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Century Gothic"/>
              </a:rPr>
              <a:t>Fifth Outline Level</a:t>
            </a:r>
            <a:endParaRPr b="0" lang="en-US" sz="2000" spc="-1" strike="noStrike">
              <a:solidFill>
                <a:schemeClr val="dk1"/>
              </a:solidFill>
              <a:latin typeface="Century Gothic"/>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Century Gothic"/>
              </a:rPr>
              <a:t>Sixth Outline Level</a:t>
            </a:r>
            <a:endParaRPr b="0" lang="en-US" sz="2000" spc="-1" strike="noStrike">
              <a:solidFill>
                <a:schemeClr val="dk1"/>
              </a:solidFill>
              <a:latin typeface="Century Gothic"/>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Century Gothic"/>
              </a:rPr>
              <a:t>Seventh Outline Level</a:t>
            </a:r>
            <a:endParaRPr b="0" lang="en-US" sz="2000" spc="-1" strike="noStrike">
              <a:solidFill>
                <a:schemeClr val="dk1"/>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78" name="Picture 6" descr="C0-HD-TOP.png"/>
          <p:cNvPicPr/>
          <p:nvPr/>
        </p:nvPicPr>
        <p:blipFill>
          <a:blip r:embed="rId2"/>
          <a:stretch/>
        </p:blipFill>
        <p:spPr>
          <a:xfrm>
            <a:off x="0" y="0"/>
            <a:ext cx="12191760" cy="1441080"/>
          </a:xfrm>
          <a:prstGeom prst="rect">
            <a:avLst/>
          </a:prstGeom>
          <a:ln w="0">
            <a:noFill/>
          </a:ln>
        </p:spPr>
      </p:pic>
      <p:sp>
        <p:nvSpPr>
          <p:cNvPr id="79" name="PlaceHolder 1"/>
          <p:cNvSpPr>
            <a:spLocks noGrp="1"/>
          </p:cNvSpPr>
          <p:nvPr>
            <p:ph type="title"/>
          </p:nvPr>
        </p:nvSpPr>
        <p:spPr>
          <a:xfrm>
            <a:off x="2895480" y="764280"/>
            <a:ext cx="8610120" cy="1292760"/>
          </a:xfrm>
          <a:prstGeom prst="rect">
            <a:avLst/>
          </a:prstGeom>
          <a:noFill/>
          <a:ln w="0">
            <a:noFill/>
          </a:ln>
        </p:spPr>
        <p:txBody>
          <a:bodyPr lIns="91440" rIns="91440" tIns="45720" bIns="45720" anchor="ctr">
            <a:noAutofit/>
          </a:bodyPr>
          <a:p>
            <a:pPr indent="0" algn="r"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80" name="PlaceHolder 2"/>
          <p:cNvSpPr>
            <a:spLocks noGrp="1"/>
          </p:cNvSpPr>
          <p:nvPr>
            <p:ph type="body"/>
          </p:nvPr>
        </p:nvSpPr>
        <p:spPr>
          <a:xfrm>
            <a:off x="685800" y="2194560"/>
            <a:ext cx="10820160" cy="402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143000" indent="-228600" defTabSz="914400">
              <a:lnSpc>
                <a:spcPct val="90000"/>
              </a:lnSpc>
              <a:spcBef>
                <a:spcPts val="499"/>
              </a:spcBef>
              <a:buClr>
                <a:srgbClr val="ffffff"/>
              </a:buClr>
              <a:buFont typeface="Arial"/>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6002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0574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81" name="PlaceHolder 3"/>
          <p:cNvSpPr>
            <a:spLocks noGrp="1"/>
          </p:cNvSpPr>
          <p:nvPr>
            <p:ph type="dt" idx="28"/>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82" name="PlaceHolder 4"/>
          <p:cNvSpPr>
            <a:spLocks noGrp="1"/>
          </p:cNvSpPr>
          <p:nvPr>
            <p:ph type="ftr" idx="29"/>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83" name="PlaceHolder 5"/>
          <p:cNvSpPr>
            <a:spLocks noGrp="1"/>
          </p:cNvSpPr>
          <p:nvPr>
            <p:ph type="sldNum" idx="30"/>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48E3BDE1-2F7A-4A3F-935E-B6759A36EBD1}"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86" name="Picture 6" descr="C0-HD-TOP.png"/>
          <p:cNvPicPr/>
          <p:nvPr/>
        </p:nvPicPr>
        <p:blipFill>
          <a:blip r:embed="rId2"/>
          <a:stretch/>
        </p:blipFill>
        <p:spPr>
          <a:xfrm>
            <a:off x="0" y="0"/>
            <a:ext cx="12191760" cy="1441080"/>
          </a:xfrm>
          <a:prstGeom prst="rect">
            <a:avLst/>
          </a:prstGeom>
          <a:ln w="0">
            <a:noFill/>
          </a:ln>
        </p:spPr>
      </p:pic>
      <p:pic>
        <p:nvPicPr>
          <p:cNvPr id="87" name="Picture 8" descr="C0-HD-BTM.png"/>
          <p:cNvPicPr/>
          <p:nvPr/>
        </p:nvPicPr>
        <p:blipFill>
          <a:blip r:embed="rId3"/>
          <a:stretch/>
        </p:blipFill>
        <p:spPr>
          <a:xfrm>
            <a:off x="0" y="4375080"/>
            <a:ext cx="12191760" cy="2482560"/>
          </a:xfrm>
          <a:prstGeom prst="rect">
            <a:avLst/>
          </a:prstGeom>
          <a:ln w="0">
            <a:noFill/>
          </a:ln>
        </p:spPr>
      </p:pic>
      <p:sp>
        <p:nvSpPr>
          <p:cNvPr id="88" name="PlaceHolder 1"/>
          <p:cNvSpPr>
            <a:spLocks noGrp="1"/>
          </p:cNvSpPr>
          <p:nvPr>
            <p:ph type="title"/>
          </p:nvPr>
        </p:nvSpPr>
        <p:spPr>
          <a:xfrm>
            <a:off x="685800" y="753480"/>
            <a:ext cx="10820160" cy="2801520"/>
          </a:xfrm>
          <a:prstGeom prst="rect">
            <a:avLst/>
          </a:prstGeom>
          <a:noFill/>
          <a:ln w="0">
            <a:noFill/>
          </a:ln>
        </p:spPr>
        <p:txBody>
          <a:bodyPr lIns="91440" rIns="91440" tIns="45720" bIns="45720" anchor="b">
            <a:normAutofit/>
          </a:bodyPr>
          <a:p>
            <a:pPr indent="0" algn="r"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89" name="PlaceHolder 2"/>
          <p:cNvSpPr>
            <a:spLocks noGrp="1"/>
          </p:cNvSpPr>
          <p:nvPr>
            <p:ph type="body"/>
          </p:nvPr>
        </p:nvSpPr>
        <p:spPr>
          <a:xfrm>
            <a:off x="1024560" y="3641760"/>
            <a:ext cx="10489680" cy="955440"/>
          </a:xfrm>
          <a:prstGeom prst="rect">
            <a:avLst/>
          </a:prstGeom>
          <a:noFill/>
          <a:ln w="0">
            <a:noFill/>
          </a:ln>
        </p:spPr>
        <p:txBody>
          <a:bodyPr lIns="91440" rIns="91440" tIns="45720" bIns="45720" anchor="t">
            <a:normAutofit/>
          </a:bodyPr>
          <a:p>
            <a:pPr indent="0" algn="r" defTabSz="914400">
              <a:lnSpc>
                <a:spcPct val="90000"/>
              </a:lnSpc>
              <a:spcBef>
                <a:spcPts val="1001"/>
              </a:spcBef>
              <a:buNone/>
              <a:tabLst>
                <a:tab algn="l" pos="0"/>
              </a:tabLst>
            </a:pPr>
            <a:r>
              <a:rPr b="0" lang="en-US" sz="2200" spc="-1" strike="noStrike">
                <a:solidFill>
                  <a:schemeClr val="dk1">
                    <a:tint val="75000"/>
                  </a:schemeClr>
                </a:solidFill>
                <a:latin typeface="Century Gothic"/>
              </a:rPr>
              <a:t>Edit Master text styles</a:t>
            </a:r>
            <a:endParaRPr b="0" lang="en-US" sz="2200" spc="-1" strike="noStrike">
              <a:solidFill>
                <a:schemeClr val="dk1"/>
              </a:solidFill>
              <a:latin typeface="Century Gothic"/>
            </a:endParaRPr>
          </a:p>
        </p:txBody>
      </p:sp>
      <p:sp>
        <p:nvSpPr>
          <p:cNvPr id="90" name="PlaceHolder 3"/>
          <p:cNvSpPr>
            <a:spLocks noGrp="1"/>
          </p:cNvSpPr>
          <p:nvPr>
            <p:ph type="dt" idx="31"/>
          </p:nvPr>
        </p:nvSpPr>
        <p:spPr>
          <a:xfrm>
            <a:off x="7814520" y="38088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91" name="PlaceHolder 4"/>
          <p:cNvSpPr>
            <a:spLocks noGrp="1"/>
          </p:cNvSpPr>
          <p:nvPr>
            <p:ph type="ftr" idx="32"/>
          </p:nvPr>
        </p:nvSpPr>
        <p:spPr>
          <a:xfrm>
            <a:off x="685800" y="380880"/>
            <a:ext cx="6991200" cy="36360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92" name="PlaceHolder 5"/>
          <p:cNvSpPr>
            <a:spLocks noGrp="1"/>
          </p:cNvSpPr>
          <p:nvPr>
            <p:ph type="sldNum" idx="33"/>
          </p:nvPr>
        </p:nvSpPr>
        <p:spPr>
          <a:xfrm>
            <a:off x="10862280" y="380880"/>
            <a:ext cx="6433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DA5B65A7-C104-42B5-AA25-EACDE38E4C35}"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93" name="Picture 6" descr="C0-HD-TOP.png"/>
          <p:cNvPicPr/>
          <p:nvPr/>
        </p:nvPicPr>
        <p:blipFill>
          <a:blip r:embed="rId2"/>
          <a:stretch/>
        </p:blipFill>
        <p:spPr>
          <a:xfrm>
            <a:off x="0" y="0"/>
            <a:ext cx="12191760" cy="1441080"/>
          </a:xfrm>
          <a:prstGeom prst="rect">
            <a:avLst/>
          </a:prstGeom>
          <a:ln w="0">
            <a:noFill/>
          </a:ln>
        </p:spPr>
      </p:pic>
      <p:sp>
        <p:nvSpPr>
          <p:cNvPr id="94" name="PlaceHolder 1"/>
          <p:cNvSpPr>
            <a:spLocks noGrp="1"/>
          </p:cNvSpPr>
          <p:nvPr>
            <p:ph type="title"/>
          </p:nvPr>
        </p:nvSpPr>
        <p:spPr>
          <a:xfrm>
            <a:off x="2895480" y="764280"/>
            <a:ext cx="8610120" cy="1292760"/>
          </a:xfrm>
          <a:prstGeom prst="rect">
            <a:avLst/>
          </a:prstGeom>
          <a:noFill/>
          <a:ln w="0">
            <a:noFill/>
          </a:ln>
        </p:spPr>
        <p:txBody>
          <a:bodyPr lIns="91440" rIns="91440" tIns="45720" bIns="45720" anchor="ctr">
            <a:noAutofit/>
          </a:bodyPr>
          <a:p>
            <a:pPr indent="0" algn="r"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95" name="PlaceHolder 2"/>
          <p:cNvSpPr>
            <a:spLocks noGrp="1"/>
          </p:cNvSpPr>
          <p:nvPr>
            <p:ph type="body"/>
          </p:nvPr>
        </p:nvSpPr>
        <p:spPr>
          <a:xfrm>
            <a:off x="685800" y="2194560"/>
            <a:ext cx="5333760" cy="402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143000" indent="-228600" defTabSz="914400">
              <a:lnSpc>
                <a:spcPct val="90000"/>
              </a:lnSpc>
              <a:spcBef>
                <a:spcPts val="499"/>
              </a:spcBef>
              <a:buClr>
                <a:srgbClr val="ffffff"/>
              </a:buClr>
              <a:buFont typeface="Arial"/>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6002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0574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96" name="PlaceHolder 3"/>
          <p:cNvSpPr>
            <a:spLocks noGrp="1"/>
          </p:cNvSpPr>
          <p:nvPr>
            <p:ph type="body"/>
          </p:nvPr>
        </p:nvSpPr>
        <p:spPr>
          <a:xfrm>
            <a:off x="6172200" y="2194560"/>
            <a:ext cx="5333760" cy="402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143000" indent="-228600" defTabSz="914400">
              <a:lnSpc>
                <a:spcPct val="90000"/>
              </a:lnSpc>
              <a:spcBef>
                <a:spcPts val="499"/>
              </a:spcBef>
              <a:buClr>
                <a:srgbClr val="ffffff"/>
              </a:buClr>
              <a:buFont typeface="Arial"/>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6002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0574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97" name="PlaceHolder 4"/>
          <p:cNvSpPr>
            <a:spLocks noGrp="1"/>
          </p:cNvSpPr>
          <p:nvPr>
            <p:ph type="dt" idx="34"/>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98" name="PlaceHolder 5"/>
          <p:cNvSpPr>
            <a:spLocks noGrp="1"/>
          </p:cNvSpPr>
          <p:nvPr>
            <p:ph type="ftr" idx="35"/>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99" name="PlaceHolder 6"/>
          <p:cNvSpPr>
            <a:spLocks noGrp="1"/>
          </p:cNvSpPr>
          <p:nvPr>
            <p:ph type="sldNum" idx="36"/>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A1BA5C4D-FBC3-46F0-BC71-2F1DAEC8F2ED}"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03" name="Picture 6" descr="C0-HD-TOP.png"/>
          <p:cNvPicPr/>
          <p:nvPr/>
        </p:nvPicPr>
        <p:blipFill>
          <a:blip r:embed="rId2"/>
          <a:stretch/>
        </p:blipFill>
        <p:spPr>
          <a:xfrm>
            <a:off x="0" y="0"/>
            <a:ext cx="12191760" cy="1441080"/>
          </a:xfrm>
          <a:prstGeom prst="rect">
            <a:avLst/>
          </a:prstGeom>
          <a:ln w="0">
            <a:noFill/>
          </a:ln>
        </p:spPr>
      </p:pic>
      <p:sp>
        <p:nvSpPr>
          <p:cNvPr id="104" name="PlaceHolder 1"/>
          <p:cNvSpPr>
            <a:spLocks noGrp="1"/>
          </p:cNvSpPr>
          <p:nvPr>
            <p:ph type="title"/>
          </p:nvPr>
        </p:nvSpPr>
        <p:spPr>
          <a:xfrm>
            <a:off x="2895480" y="762120"/>
            <a:ext cx="8610120" cy="1294920"/>
          </a:xfrm>
          <a:prstGeom prst="rect">
            <a:avLst/>
          </a:prstGeom>
          <a:noFill/>
          <a:ln w="0">
            <a:noFill/>
          </a:ln>
        </p:spPr>
        <p:txBody>
          <a:bodyPr lIns="91440" rIns="91440" tIns="45720" bIns="45720" anchor="ctr">
            <a:noAutofit/>
          </a:bodyPr>
          <a:p>
            <a:pPr indent="0" algn="r"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105" name="PlaceHolder 2"/>
          <p:cNvSpPr>
            <a:spLocks noGrp="1"/>
          </p:cNvSpPr>
          <p:nvPr>
            <p:ph type="body"/>
          </p:nvPr>
        </p:nvSpPr>
        <p:spPr>
          <a:xfrm>
            <a:off x="914400" y="2183760"/>
            <a:ext cx="5079600" cy="82368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en-US" sz="2800" spc="-1" strike="noStrike">
                <a:solidFill>
                  <a:schemeClr val="dk1"/>
                </a:solidFill>
                <a:latin typeface="Century Gothic"/>
              </a:rPr>
              <a:t>Edit Master text styles</a:t>
            </a:r>
            <a:endParaRPr b="0" lang="en-US" sz="2800" spc="-1" strike="noStrike">
              <a:solidFill>
                <a:schemeClr val="dk1"/>
              </a:solidFill>
              <a:latin typeface="Century Gothic"/>
            </a:endParaRPr>
          </a:p>
        </p:txBody>
      </p:sp>
      <p:sp>
        <p:nvSpPr>
          <p:cNvPr id="106" name="PlaceHolder 3"/>
          <p:cNvSpPr>
            <a:spLocks noGrp="1"/>
          </p:cNvSpPr>
          <p:nvPr>
            <p:ph type="body"/>
          </p:nvPr>
        </p:nvSpPr>
        <p:spPr>
          <a:xfrm>
            <a:off x="685800" y="3132720"/>
            <a:ext cx="5311440" cy="30855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143000" indent="-228600" defTabSz="914400">
              <a:lnSpc>
                <a:spcPct val="90000"/>
              </a:lnSpc>
              <a:spcBef>
                <a:spcPts val="499"/>
              </a:spcBef>
              <a:buClr>
                <a:srgbClr val="ffffff"/>
              </a:buClr>
              <a:buFont typeface="Arial"/>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6002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0574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107" name="PlaceHolder 4"/>
          <p:cNvSpPr>
            <a:spLocks noGrp="1"/>
          </p:cNvSpPr>
          <p:nvPr>
            <p:ph type="body"/>
          </p:nvPr>
        </p:nvSpPr>
        <p:spPr>
          <a:xfrm>
            <a:off x="6400800" y="2183760"/>
            <a:ext cx="5105160" cy="82368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en-US" sz="2800" spc="-1" strike="noStrike">
                <a:solidFill>
                  <a:schemeClr val="dk1"/>
                </a:solidFill>
                <a:latin typeface="Century Gothic"/>
              </a:rPr>
              <a:t>Edit Master text styles</a:t>
            </a:r>
            <a:endParaRPr b="0" lang="en-US" sz="2800" spc="-1" strike="noStrike">
              <a:solidFill>
                <a:schemeClr val="dk1"/>
              </a:solidFill>
              <a:latin typeface="Century Gothic"/>
            </a:endParaRPr>
          </a:p>
        </p:txBody>
      </p:sp>
      <p:sp>
        <p:nvSpPr>
          <p:cNvPr id="108" name="PlaceHolder 5"/>
          <p:cNvSpPr>
            <a:spLocks noGrp="1"/>
          </p:cNvSpPr>
          <p:nvPr>
            <p:ph type="body"/>
          </p:nvPr>
        </p:nvSpPr>
        <p:spPr>
          <a:xfrm>
            <a:off x="6172200" y="3132720"/>
            <a:ext cx="5333760" cy="30855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143000" indent="-228600" defTabSz="914400">
              <a:lnSpc>
                <a:spcPct val="90000"/>
              </a:lnSpc>
              <a:spcBef>
                <a:spcPts val="499"/>
              </a:spcBef>
              <a:buClr>
                <a:srgbClr val="ffffff"/>
              </a:buClr>
              <a:buFont typeface="Arial"/>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6002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0574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109" name="PlaceHolder 6"/>
          <p:cNvSpPr>
            <a:spLocks noGrp="1"/>
          </p:cNvSpPr>
          <p:nvPr>
            <p:ph type="dt" idx="37"/>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110" name="PlaceHolder 7"/>
          <p:cNvSpPr>
            <a:spLocks noGrp="1"/>
          </p:cNvSpPr>
          <p:nvPr>
            <p:ph type="ftr" idx="38"/>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111" name="PlaceHolder 8"/>
          <p:cNvSpPr>
            <a:spLocks noGrp="1"/>
          </p:cNvSpPr>
          <p:nvPr>
            <p:ph type="sldNum" idx="39"/>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FF2AEB7C-C3DA-4D60-B8AC-198B6AD62430}"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12" name="Picture 6" descr="C0-HD-TOP.png"/>
          <p:cNvPicPr/>
          <p:nvPr/>
        </p:nvPicPr>
        <p:blipFill>
          <a:blip r:embed="rId2"/>
          <a:stretch/>
        </p:blipFill>
        <p:spPr>
          <a:xfrm>
            <a:off x="0" y="0"/>
            <a:ext cx="12191760" cy="1441080"/>
          </a:xfrm>
          <a:prstGeom prst="rect">
            <a:avLst/>
          </a:prstGeom>
          <a:ln w="0">
            <a:noFill/>
          </a:ln>
        </p:spPr>
      </p:pic>
      <p:sp>
        <p:nvSpPr>
          <p:cNvPr id="113" name="PlaceHolder 1"/>
          <p:cNvSpPr>
            <a:spLocks noGrp="1"/>
          </p:cNvSpPr>
          <p:nvPr>
            <p:ph type="title"/>
          </p:nvPr>
        </p:nvSpPr>
        <p:spPr>
          <a:xfrm>
            <a:off x="2895480" y="764280"/>
            <a:ext cx="8610120" cy="1292760"/>
          </a:xfrm>
          <a:prstGeom prst="rect">
            <a:avLst/>
          </a:prstGeom>
          <a:noFill/>
          <a:ln w="0">
            <a:noFill/>
          </a:ln>
        </p:spPr>
        <p:txBody>
          <a:bodyPr lIns="91440" rIns="91440" tIns="45720" bIns="45720" anchor="ctr">
            <a:noAutofit/>
          </a:bodyPr>
          <a:p>
            <a:pPr indent="0" algn="r"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114" name="PlaceHolder 2"/>
          <p:cNvSpPr>
            <a:spLocks noGrp="1"/>
          </p:cNvSpPr>
          <p:nvPr>
            <p:ph type="dt" idx="40"/>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115" name="PlaceHolder 3"/>
          <p:cNvSpPr>
            <a:spLocks noGrp="1"/>
          </p:cNvSpPr>
          <p:nvPr>
            <p:ph type="ftr" idx="41"/>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116" name="PlaceHolder 4"/>
          <p:cNvSpPr>
            <a:spLocks noGrp="1"/>
          </p:cNvSpPr>
          <p:nvPr>
            <p:ph type="sldNum" idx="42"/>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335A8C3C-91A0-449D-8E75-8E5FA49601E2}"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18" name="Picture 6" descr="C0-HD-TOP.png"/>
          <p:cNvPicPr/>
          <p:nvPr/>
        </p:nvPicPr>
        <p:blipFill>
          <a:blip r:embed="rId2"/>
          <a:stretch/>
        </p:blipFill>
        <p:spPr>
          <a:xfrm>
            <a:off x="0" y="0"/>
            <a:ext cx="12191760" cy="1441080"/>
          </a:xfrm>
          <a:prstGeom prst="rect">
            <a:avLst/>
          </a:prstGeom>
          <a:ln w="0">
            <a:noFill/>
          </a:ln>
        </p:spPr>
      </p:pic>
      <p:sp>
        <p:nvSpPr>
          <p:cNvPr id="119" name="PlaceHolder 1"/>
          <p:cNvSpPr>
            <a:spLocks noGrp="1"/>
          </p:cNvSpPr>
          <p:nvPr>
            <p:ph type="dt" idx="43"/>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120" name="PlaceHolder 2"/>
          <p:cNvSpPr>
            <a:spLocks noGrp="1"/>
          </p:cNvSpPr>
          <p:nvPr>
            <p:ph type="ftr" idx="44"/>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121" name="PlaceHolder 3"/>
          <p:cNvSpPr>
            <a:spLocks noGrp="1"/>
          </p:cNvSpPr>
          <p:nvPr>
            <p:ph type="sldNum" idx="45"/>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089BDF06-1D90-4494-A77E-A3ACB4D273A1}"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
        <p:nvSpPr>
          <p:cNvPr id="12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entury Gothic"/>
              </a:rPr>
              <a:t>Click to edit the title text format</a:t>
            </a:r>
            <a:endParaRPr b="0" lang="en-US" sz="1800" spc="-1" strike="noStrike">
              <a:solidFill>
                <a:schemeClr val="dk1"/>
              </a:solidFill>
              <a:latin typeface="Century Gothic"/>
            </a:endParaRPr>
          </a:p>
        </p:txBody>
      </p:sp>
      <p:sp>
        <p:nvSpPr>
          <p:cNvPr id="12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200" spc="-1" strike="noStrike">
                <a:solidFill>
                  <a:schemeClr val="dk1"/>
                </a:solidFill>
                <a:latin typeface="Century Gothic"/>
              </a:rPr>
              <a:t>Click to edit the outline text format</a:t>
            </a:r>
            <a:endParaRPr b="0" lang="en-US" sz="2200" spc="-1" strike="noStrike">
              <a:solidFill>
                <a:schemeClr val="dk1"/>
              </a:solidFill>
              <a:latin typeface="Century Gothic"/>
            </a:endParaRPr>
          </a:p>
          <a:p>
            <a:pPr lvl="1" marL="864000" indent="-324000">
              <a:lnSpc>
                <a:spcPct val="90000"/>
              </a:lnSpc>
              <a:spcBef>
                <a:spcPts val="1134"/>
              </a:spcBef>
              <a:buClr>
                <a:srgbClr val="ffffff"/>
              </a:buClr>
              <a:buSzPct val="75000"/>
              <a:buFont typeface="Symbol" charset="2"/>
              <a:buChar char=""/>
            </a:pPr>
            <a:r>
              <a:rPr b="0" lang="en-US" sz="1800" spc="-1" strike="noStrike">
                <a:solidFill>
                  <a:schemeClr val="dk1"/>
                </a:solidFill>
                <a:latin typeface="Century Gothic"/>
              </a:rPr>
              <a:t>Second Outline Level</a:t>
            </a:r>
            <a:endParaRPr b="0" lang="en-US" sz="1800" spc="-1" strike="noStrike">
              <a:solidFill>
                <a:schemeClr val="dk1"/>
              </a:solidFill>
              <a:latin typeface="Century Gothic"/>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chemeClr val="dk1"/>
                </a:solidFill>
                <a:latin typeface="Century Gothic"/>
              </a:rPr>
              <a:t>Third Outline Level</a:t>
            </a:r>
            <a:endParaRPr b="0" lang="en-US" sz="1600" spc="-1" strike="noStrike">
              <a:solidFill>
                <a:schemeClr val="dk1"/>
              </a:solidFill>
              <a:latin typeface="Century Gothic"/>
            </a:endParaRPr>
          </a:p>
          <a:p>
            <a:pPr lvl="3" marL="1728000" indent="-216000">
              <a:lnSpc>
                <a:spcPct val="90000"/>
              </a:lnSpc>
              <a:spcBef>
                <a:spcPts val="567"/>
              </a:spcBef>
              <a:buClr>
                <a:srgbClr val="ffffff"/>
              </a:buClr>
              <a:buSzPct val="75000"/>
              <a:buFont typeface="Symbol" charset="2"/>
              <a:buChar char=""/>
            </a:pPr>
            <a:r>
              <a:rPr b="0" lang="en-US" sz="1600" spc="-1" strike="noStrike">
                <a:solidFill>
                  <a:schemeClr val="dk1"/>
                </a:solidFill>
                <a:latin typeface="Century Gothic"/>
              </a:rPr>
              <a:t>Fourth Outline Level</a:t>
            </a:r>
            <a:endParaRPr b="0" lang="en-US" sz="1600" spc="-1" strike="noStrike">
              <a:solidFill>
                <a:schemeClr val="dk1"/>
              </a:solidFill>
              <a:latin typeface="Century Gothic"/>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Century Gothic"/>
              </a:rPr>
              <a:t>Fifth Outline Level</a:t>
            </a:r>
            <a:endParaRPr b="0" lang="en-US" sz="2000" spc="-1" strike="noStrike">
              <a:solidFill>
                <a:schemeClr val="dk1"/>
              </a:solidFill>
              <a:latin typeface="Century Gothic"/>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Century Gothic"/>
              </a:rPr>
              <a:t>Sixth Outline Level</a:t>
            </a:r>
            <a:endParaRPr b="0" lang="en-US" sz="2000" spc="-1" strike="noStrike">
              <a:solidFill>
                <a:schemeClr val="dk1"/>
              </a:solidFill>
              <a:latin typeface="Century Gothic"/>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Century Gothic"/>
              </a:rPr>
              <a:t>Seventh Outline Level</a:t>
            </a:r>
            <a:endParaRPr b="0" lang="en-US" sz="2000" spc="-1" strike="noStrike">
              <a:solidFill>
                <a:schemeClr val="dk1"/>
              </a:solidFill>
              <a:latin typeface="Century Gothic"/>
            </a:endParaRPr>
          </a:p>
        </p:txBody>
      </p:sp>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24" name="Picture 6" descr="C0-HD-TOP.png"/>
          <p:cNvPicPr/>
          <p:nvPr/>
        </p:nvPicPr>
        <p:blipFill>
          <a:blip r:embed="rId2"/>
          <a:stretch/>
        </p:blipFill>
        <p:spPr>
          <a:xfrm>
            <a:off x="0" y="0"/>
            <a:ext cx="12191760" cy="1441080"/>
          </a:xfrm>
          <a:prstGeom prst="rect">
            <a:avLst/>
          </a:prstGeom>
          <a:ln w="0">
            <a:noFill/>
          </a:ln>
        </p:spPr>
      </p:pic>
      <p:sp>
        <p:nvSpPr>
          <p:cNvPr id="125" name="PlaceHolder 1"/>
          <p:cNvSpPr>
            <a:spLocks noGrp="1"/>
          </p:cNvSpPr>
          <p:nvPr>
            <p:ph type="title"/>
          </p:nvPr>
        </p:nvSpPr>
        <p:spPr>
          <a:xfrm>
            <a:off x="685800" y="1523880"/>
            <a:ext cx="4114440" cy="15998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Century Gothic"/>
              </a:rPr>
              <a:t>Click to edit Master title style</a:t>
            </a:r>
            <a:endParaRPr b="0" lang="en-US" sz="3200" spc="-1" strike="noStrike">
              <a:solidFill>
                <a:schemeClr val="dk1"/>
              </a:solidFill>
              <a:latin typeface="Century Gothic"/>
            </a:endParaRPr>
          </a:p>
        </p:txBody>
      </p:sp>
      <p:sp>
        <p:nvSpPr>
          <p:cNvPr id="126" name="PlaceHolder 2"/>
          <p:cNvSpPr>
            <a:spLocks noGrp="1"/>
          </p:cNvSpPr>
          <p:nvPr>
            <p:ph type="body"/>
          </p:nvPr>
        </p:nvSpPr>
        <p:spPr>
          <a:xfrm>
            <a:off x="4995720" y="746640"/>
            <a:ext cx="6510240" cy="5471640"/>
          </a:xfrm>
          <a:prstGeom prst="rect">
            <a:avLst/>
          </a:prstGeom>
          <a:noFill/>
          <a:ln w="0">
            <a:noFill/>
          </a:ln>
        </p:spPr>
        <p:txBody>
          <a:bodyPr lIns="91440" rIns="91440" tIns="45720" bIns="45720" anchor="ctr">
            <a:noAutofit/>
          </a:bodyPr>
          <a:p>
            <a:pPr marL="228600" indent="-228600" defTabSz="914400">
              <a:lnSpc>
                <a:spcPct val="90000"/>
              </a:lnSpc>
              <a:spcBef>
                <a:spcPts val="1001"/>
              </a:spcBef>
              <a:buClr>
                <a:srgbClr val="ffffff"/>
              </a:buClr>
              <a:buFont typeface="Arial"/>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143000" indent="-228600" defTabSz="914400">
              <a:lnSpc>
                <a:spcPct val="90000"/>
              </a:lnSpc>
              <a:spcBef>
                <a:spcPts val="499"/>
              </a:spcBef>
              <a:buClr>
                <a:srgbClr val="ffffff"/>
              </a:buClr>
              <a:buFont typeface="Arial"/>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6002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0574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127" name="PlaceHolder 3"/>
          <p:cNvSpPr>
            <a:spLocks noGrp="1"/>
          </p:cNvSpPr>
          <p:nvPr>
            <p:ph type="body"/>
          </p:nvPr>
        </p:nvSpPr>
        <p:spPr>
          <a:xfrm>
            <a:off x="685800" y="3124080"/>
            <a:ext cx="4114440" cy="30942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Century Gothic"/>
              </a:rPr>
              <a:t>Edit Master text styles</a:t>
            </a:r>
            <a:endParaRPr b="0" lang="en-US" sz="1600" spc="-1" strike="noStrike">
              <a:solidFill>
                <a:schemeClr val="dk1"/>
              </a:solidFill>
              <a:latin typeface="Century Gothic"/>
            </a:endParaRPr>
          </a:p>
        </p:txBody>
      </p:sp>
      <p:sp>
        <p:nvSpPr>
          <p:cNvPr id="128" name="PlaceHolder 4"/>
          <p:cNvSpPr>
            <a:spLocks noGrp="1"/>
          </p:cNvSpPr>
          <p:nvPr>
            <p:ph type="dt" idx="46"/>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129" name="PlaceHolder 5"/>
          <p:cNvSpPr>
            <a:spLocks noGrp="1"/>
          </p:cNvSpPr>
          <p:nvPr>
            <p:ph type="ftr" idx="47"/>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130" name="PlaceHolder 6"/>
          <p:cNvSpPr>
            <a:spLocks noGrp="1"/>
          </p:cNvSpPr>
          <p:nvPr>
            <p:ph type="sldNum" idx="48"/>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F6D6783B-F2A8-4FE9-BE60-515FA2359EA5}"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31" name="Picture 6" descr="C0-HD-TOP.png"/>
          <p:cNvPicPr/>
          <p:nvPr/>
        </p:nvPicPr>
        <p:blipFill>
          <a:blip r:embed="rId2"/>
          <a:stretch/>
        </p:blipFill>
        <p:spPr>
          <a:xfrm>
            <a:off x="0" y="0"/>
            <a:ext cx="12191760" cy="1441080"/>
          </a:xfrm>
          <a:prstGeom prst="rect">
            <a:avLst/>
          </a:prstGeom>
          <a:ln w="0">
            <a:noFill/>
          </a:ln>
        </p:spPr>
      </p:pic>
      <p:sp>
        <p:nvSpPr>
          <p:cNvPr id="132" name="PlaceHolder 1"/>
          <p:cNvSpPr>
            <a:spLocks noGrp="1"/>
          </p:cNvSpPr>
          <p:nvPr>
            <p:ph type="title"/>
          </p:nvPr>
        </p:nvSpPr>
        <p:spPr>
          <a:xfrm>
            <a:off x="685800" y="1523880"/>
            <a:ext cx="6872760" cy="15998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Century Gothic"/>
              </a:rPr>
              <a:t>Click </a:t>
            </a:r>
            <a:r>
              <a:rPr b="0" lang="en-US" sz="3200" spc="-1" strike="noStrike" cap="all">
                <a:solidFill>
                  <a:schemeClr val="dk1"/>
                </a:solidFill>
                <a:latin typeface="Century Gothic"/>
              </a:rPr>
              <a:t>to edit </a:t>
            </a:r>
            <a:r>
              <a:rPr b="0" lang="en-US" sz="3200" spc="-1" strike="noStrike" cap="all">
                <a:solidFill>
                  <a:schemeClr val="dk1"/>
                </a:solidFill>
                <a:latin typeface="Century Gothic"/>
              </a:rPr>
              <a:t>Master </a:t>
            </a:r>
            <a:r>
              <a:rPr b="0" lang="en-US" sz="3200" spc="-1" strike="noStrike" cap="all">
                <a:solidFill>
                  <a:schemeClr val="dk1"/>
                </a:solidFill>
                <a:latin typeface="Century Gothic"/>
              </a:rPr>
              <a:t>title </a:t>
            </a:r>
            <a:r>
              <a:rPr b="0" lang="en-US" sz="3200" spc="-1" strike="noStrike" cap="all">
                <a:solidFill>
                  <a:schemeClr val="dk1"/>
                </a:solidFill>
                <a:latin typeface="Century Gothic"/>
              </a:rPr>
              <a:t>style</a:t>
            </a:r>
            <a:endParaRPr b="0" lang="en-US" sz="3200" spc="-1" strike="noStrike">
              <a:solidFill>
                <a:schemeClr val="dk1"/>
              </a:solidFill>
              <a:latin typeface="Century Gothic"/>
            </a:endParaRPr>
          </a:p>
        </p:txBody>
      </p:sp>
      <p:sp>
        <p:nvSpPr>
          <p:cNvPr id="133" name="PlaceHolder 2"/>
          <p:cNvSpPr>
            <a:spLocks noGrp="1"/>
          </p:cNvSpPr>
          <p:nvPr>
            <p:ph type="body"/>
          </p:nvPr>
        </p:nvSpPr>
        <p:spPr>
          <a:xfrm>
            <a:off x="7861320" y="751320"/>
            <a:ext cx="3644640" cy="5466960"/>
          </a:xfrm>
          <a:prstGeom prst="rect">
            <a:avLst/>
          </a:prstGeom>
          <a:noFill/>
          <a:ln w="0">
            <a:noFill/>
          </a:ln>
        </p:spPr>
        <p:txBody>
          <a:bodyPr lIns="90000" rIns="90000" tIns="45000" bIns="45000" anchor="t">
            <a:noAutofit/>
          </a:bodyPr>
          <a:p>
            <a:pPr indent="0" defTabSz="457200">
              <a:lnSpc>
                <a:spcPct val="100000"/>
              </a:lnSpc>
              <a:buNone/>
              <a:tabLst>
                <a:tab algn="l" pos="0"/>
              </a:tabLst>
            </a:pPr>
            <a:r>
              <a:rPr b="0" lang="en-US" sz="3200" spc="-1" strike="noStrike">
                <a:solidFill>
                  <a:schemeClr val="dk1"/>
                </a:solidFill>
                <a:latin typeface="Century Gothic"/>
              </a:rPr>
              <a:t>Click icon to add picture</a:t>
            </a:r>
            <a:endParaRPr b="0" lang="en-US" sz="3200" spc="-1" strike="noStrike">
              <a:solidFill>
                <a:schemeClr val="dk1"/>
              </a:solidFill>
              <a:latin typeface="Century Gothic"/>
            </a:endParaRPr>
          </a:p>
        </p:txBody>
      </p:sp>
      <p:sp>
        <p:nvSpPr>
          <p:cNvPr id="134" name="PlaceHolder 3"/>
          <p:cNvSpPr>
            <a:spLocks noGrp="1"/>
          </p:cNvSpPr>
          <p:nvPr>
            <p:ph type="body"/>
          </p:nvPr>
        </p:nvSpPr>
        <p:spPr>
          <a:xfrm>
            <a:off x="685800" y="3124080"/>
            <a:ext cx="6872760" cy="30942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Century Gothic"/>
              </a:rPr>
              <a:t>Edit Master text styles</a:t>
            </a:r>
            <a:endParaRPr b="0" lang="en-US" sz="1600" spc="-1" strike="noStrike">
              <a:solidFill>
                <a:schemeClr val="dk1"/>
              </a:solidFill>
              <a:latin typeface="Century Gothic"/>
            </a:endParaRPr>
          </a:p>
        </p:txBody>
      </p:sp>
      <p:sp>
        <p:nvSpPr>
          <p:cNvPr id="135" name="PlaceHolder 4"/>
          <p:cNvSpPr>
            <a:spLocks noGrp="1"/>
          </p:cNvSpPr>
          <p:nvPr>
            <p:ph type="dt" idx="49"/>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136" name="PlaceHolder 5"/>
          <p:cNvSpPr>
            <a:spLocks noGrp="1"/>
          </p:cNvSpPr>
          <p:nvPr>
            <p:ph type="ftr" idx="50"/>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137" name="PlaceHolder 6"/>
          <p:cNvSpPr>
            <a:spLocks noGrp="1"/>
          </p:cNvSpPr>
          <p:nvPr>
            <p:ph type="sldNum" idx="51"/>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2FDD357A-2FF1-4852-84D5-24D39D17D064}"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9" name="Picture 6" descr="C0-HD-TOP.png"/>
          <p:cNvPicPr/>
          <p:nvPr/>
        </p:nvPicPr>
        <p:blipFill>
          <a:blip r:embed="rId2"/>
          <a:stretch/>
        </p:blipFill>
        <p:spPr>
          <a:xfrm>
            <a:off x="0" y="0"/>
            <a:ext cx="12191760" cy="1441080"/>
          </a:xfrm>
          <a:prstGeom prst="rect">
            <a:avLst/>
          </a:prstGeom>
          <a:ln w="0">
            <a:noFill/>
          </a:ln>
        </p:spPr>
      </p:pic>
      <p:sp>
        <p:nvSpPr>
          <p:cNvPr id="10" name="PlaceHolder 1"/>
          <p:cNvSpPr>
            <a:spLocks noGrp="1"/>
          </p:cNvSpPr>
          <p:nvPr>
            <p:ph type="title"/>
          </p:nvPr>
        </p:nvSpPr>
        <p:spPr>
          <a:xfrm>
            <a:off x="685800" y="4697280"/>
            <a:ext cx="10821600" cy="81900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Century Gothic"/>
              </a:rPr>
              <a:t>Click to edit Master title style</a:t>
            </a:r>
            <a:endParaRPr b="0" lang="en-US" sz="3200" spc="-1" strike="noStrike">
              <a:solidFill>
                <a:schemeClr val="dk1"/>
              </a:solidFill>
              <a:latin typeface="Century Gothic"/>
            </a:endParaRPr>
          </a:p>
        </p:txBody>
      </p:sp>
      <p:sp>
        <p:nvSpPr>
          <p:cNvPr id="11" name="PlaceHolder 2"/>
          <p:cNvSpPr>
            <a:spLocks noGrp="1"/>
          </p:cNvSpPr>
          <p:nvPr>
            <p:ph type="body"/>
          </p:nvPr>
        </p:nvSpPr>
        <p:spPr>
          <a:xfrm>
            <a:off x="681840" y="941400"/>
            <a:ext cx="10821600" cy="3477960"/>
          </a:xfrm>
          <a:prstGeom prst="rect">
            <a:avLst/>
          </a:prstGeom>
          <a:noFill/>
          <a:ln w="0">
            <a:noFill/>
          </a:ln>
        </p:spPr>
        <p:txBody>
          <a:bodyPr lIns="90000" rIns="90000" tIns="45000" bIns="45000" anchor="t">
            <a:noAutofit/>
          </a:bodyPr>
          <a:p>
            <a:pPr indent="0" defTabSz="457200">
              <a:lnSpc>
                <a:spcPct val="100000"/>
              </a:lnSpc>
              <a:buNone/>
              <a:tabLst>
                <a:tab algn="l" pos="0"/>
              </a:tabLst>
            </a:pPr>
            <a:r>
              <a:rPr b="0" lang="en-US" sz="3200" spc="-1" strike="noStrike">
                <a:solidFill>
                  <a:schemeClr val="dk1"/>
                </a:solidFill>
                <a:latin typeface="Century Gothic"/>
              </a:rPr>
              <a:t>Click icon to add picture</a:t>
            </a:r>
            <a:endParaRPr b="0" lang="en-US" sz="3200" spc="-1" strike="noStrike">
              <a:solidFill>
                <a:schemeClr val="dk1"/>
              </a:solidFill>
              <a:latin typeface="Century Gothic"/>
            </a:endParaRPr>
          </a:p>
        </p:txBody>
      </p:sp>
      <p:sp>
        <p:nvSpPr>
          <p:cNvPr id="12" name="PlaceHolder 3"/>
          <p:cNvSpPr>
            <a:spLocks noGrp="1"/>
          </p:cNvSpPr>
          <p:nvPr>
            <p:ph type="body"/>
          </p:nvPr>
        </p:nvSpPr>
        <p:spPr>
          <a:xfrm>
            <a:off x="685800" y="5516640"/>
            <a:ext cx="10820160" cy="7016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Century Gothic"/>
              </a:rPr>
              <a:t>Edit Master text styles</a:t>
            </a:r>
            <a:endParaRPr b="0" lang="en-US" sz="1600" spc="-1" strike="noStrike">
              <a:solidFill>
                <a:schemeClr val="dk1"/>
              </a:solidFill>
              <a:latin typeface="Century Gothic"/>
            </a:endParaRPr>
          </a:p>
        </p:txBody>
      </p:sp>
      <p:sp>
        <p:nvSpPr>
          <p:cNvPr id="13" name="PlaceHolder 4"/>
          <p:cNvSpPr>
            <a:spLocks noGrp="1"/>
          </p:cNvSpPr>
          <p:nvPr>
            <p:ph type="dt" idx="4"/>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14" name="PlaceHolder 5"/>
          <p:cNvSpPr>
            <a:spLocks noGrp="1"/>
          </p:cNvSpPr>
          <p:nvPr>
            <p:ph type="ftr" idx="5"/>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15" name="PlaceHolder 6"/>
          <p:cNvSpPr>
            <a:spLocks noGrp="1"/>
          </p:cNvSpPr>
          <p:nvPr>
            <p:ph type="sldNum" idx="6"/>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E6F16444-366A-43B6-AEC3-59E142A5CA77}"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6" name="Picture 6" descr="C0-HD-TOP.png"/>
          <p:cNvPicPr/>
          <p:nvPr/>
        </p:nvPicPr>
        <p:blipFill>
          <a:blip r:embed="rId2"/>
          <a:stretch/>
        </p:blipFill>
        <p:spPr>
          <a:xfrm>
            <a:off x="0" y="0"/>
            <a:ext cx="12191760" cy="1441080"/>
          </a:xfrm>
          <a:prstGeom prst="rect">
            <a:avLst/>
          </a:prstGeom>
          <a:ln w="0">
            <a:noFill/>
          </a:ln>
        </p:spPr>
      </p:pic>
      <p:pic>
        <p:nvPicPr>
          <p:cNvPr id="17" name="Picture 7" descr="C0-HD-BTM.png"/>
          <p:cNvPicPr/>
          <p:nvPr/>
        </p:nvPicPr>
        <p:blipFill>
          <a:blip r:embed="rId3"/>
          <a:stretch/>
        </p:blipFill>
        <p:spPr>
          <a:xfrm>
            <a:off x="0" y="4375080"/>
            <a:ext cx="12191760" cy="2482560"/>
          </a:xfrm>
          <a:prstGeom prst="rect">
            <a:avLst/>
          </a:prstGeom>
          <a:ln w="0">
            <a:noFill/>
          </a:ln>
        </p:spPr>
      </p:pic>
      <p:sp>
        <p:nvSpPr>
          <p:cNvPr id="18" name="PlaceHolder 1"/>
          <p:cNvSpPr>
            <a:spLocks noGrp="1"/>
          </p:cNvSpPr>
          <p:nvPr>
            <p:ph type="title"/>
          </p:nvPr>
        </p:nvSpPr>
        <p:spPr>
          <a:xfrm>
            <a:off x="685800" y="753480"/>
            <a:ext cx="10820160" cy="2802240"/>
          </a:xfrm>
          <a:prstGeom prst="rect">
            <a:avLst/>
          </a:prstGeom>
          <a:noFill/>
          <a:ln w="0">
            <a:noFill/>
          </a:ln>
        </p:spPr>
        <p:txBody>
          <a:bodyPr lIns="91440" rIns="91440" tIns="45720" bIns="45720" anchor="ctr">
            <a:noAutofit/>
          </a:bodyPr>
          <a:p>
            <a:pPr indent="0" defTabSz="914400">
              <a:lnSpc>
                <a:spcPct val="90000"/>
              </a:lnSpc>
              <a:buNone/>
            </a:pPr>
            <a:r>
              <a:rPr b="0" lang="en-US" sz="3200" spc="-1" strike="noStrike" cap="all">
                <a:solidFill>
                  <a:schemeClr val="dk1"/>
                </a:solidFill>
                <a:latin typeface="Century Gothic"/>
              </a:rPr>
              <a:t>Click to edit Master title style</a:t>
            </a:r>
            <a:endParaRPr b="0" lang="en-US" sz="3200" spc="-1" strike="noStrike">
              <a:solidFill>
                <a:schemeClr val="dk1"/>
              </a:solidFill>
              <a:latin typeface="Century Gothic"/>
            </a:endParaRPr>
          </a:p>
        </p:txBody>
      </p:sp>
      <p:sp>
        <p:nvSpPr>
          <p:cNvPr id="19" name="PlaceHolder 2"/>
          <p:cNvSpPr>
            <a:spLocks noGrp="1"/>
          </p:cNvSpPr>
          <p:nvPr>
            <p:ph type="body"/>
          </p:nvPr>
        </p:nvSpPr>
        <p:spPr>
          <a:xfrm>
            <a:off x="1024560" y="3648960"/>
            <a:ext cx="10130040" cy="998640"/>
          </a:xfrm>
          <a:prstGeom prst="rect">
            <a:avLst/>
          </a:prstGeom>
          <a:noFill/>
          <a:ln w="0">
            <a:noFill/>
          </a:ln>
        </p:spPr>
        <p:txBody>
          <a:bodyPr lIns="91440" rIns="91440" tIns="45720" bIns="45720" anchor="ctr">
            <a:noAutofit/>
          </a:bodyPr>
          <a:p>
            <a:pPr indent="0" defTabSz="914400">
              <a:lnSpc>
                <a:spcPct val="90000"/>
              </a:lnSpc>
              <a:spcBef>
                <a:spcPts val="1001"/>
              </a:spcBef>
              <a:buNone/>
              <a:tabLst>
                <a:tab algn="l" pos="0"/>
              </a:tabLst>
            </a:pPr>
            <a:r>
              <a:rPr b="0" lang="en-US" sz="1600" spc="-1" strike="noStrike">
                <a:solidFill>
                  <a:schemeClr val="dk1"/>
                </a:solidFill>
                <a:latin typeface="Century Gothic"/>
              </a:rPr>
              <a:t>Edit Master text styles</a:t>
            </a:r>
            <a:endParaRPr b="0" lang="en-US" sz="1600" spc="-1" strike="noStrike">
              <a:solidFill>
                <a:schemeClr val="dk1"/>
              </a:solidFill>
              <a:latin typeface="Century Gothic"/>
            </a:endParaRPr>
          </a:p>
        </p:txBody>
      </p:sp>
      <p:sp>
        <p:nvSpPr>
          <p:cNvPr id="20" name="PlaceHolder 3"/>
          <p:cNvSpPr>
            <a:spLocks noGrp="1"/>
          </p:cNvSpPr>
          <p:nvPr>
            <p:ph type="dt" idx="7"/>
          </p:nvPr>
        </p:nvSpPr>
        <p:spPr>
          <a:xfrm>
            <a:off x="7814520" y="38088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21" name="PlaceHolder 4"/>
          <p:cNvSpPr>
            <a:spLocks noGrp="1"/>
          </p:cNvSpPr>
          <p:nvPr>
            <p:ph type="ftr" idx="8"/>
          </p:nvPr>
        </p:nvSpPr>
        <p:spPr>
          <a:xfrm>
            <a:off x="685800" y="379800"/>
            <a:ext cx="699120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22" name="PlaceHolder 5"/>
          <p:cNvSpPr>
            <a:spLocks noGrp="1"/>
          </p:cNvSpPr>
          <p:nvPr>
            <p:ph type="sldNum" idx="9"/>
          </p:nvPr>
        </p:nvSpPr>
        <p:spPr>
          <a:xfrm>
            <a:off x="10862280" y="380880"/>
            <a:ext cx="6433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2B0311A9-FDBF-43B4-958C-05DB3FF92EE3}"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3" name="Picture 6" descr="C0-HD-TOP.png"/>
          <p:cNvPicPr/>
          <p:nvPr/>
        </p:nvPicPr>
        <p:blipFill>
          <a:blip r:embed="rId2"/>
          <a:stretch/>
        </p:blipFill>
        <p:spPr>
          <a:xfrm>
            <a:off x="0" y="0"/>
            <a:ext cx="12191760" cy="1441080"/>
          </a:xfrm>
          <a:prstGeom prst="rect">
            <a:avLst/>
          </a:prstGeom>
          <a:ln w="0">
            <a:noFill/>
          </a:ln>
        </p:spPr>
      </p:pic>
      <p:pic>
        <p:nvPicPr>
          <p:cNvPr id="24" name="Picture 12" descr="C0-HD-BTM.png"/>
          <p:cNvPicPr/>
          <p:nvPr/>
        </p:nvPicPr>
        <p:blipFill>
          <a:blip r:embed="rId3"/>
          <a:stretch/>
        </p:blipFill>
        <p:spPr>
          <a:xfrm>
            <a:off x="0" y="4375080"/>
            <a:ext cx="12191760" cy="2482560"/>
          </a:xfrm>
          <a:prstGeom prst="rect">
            <a:avLst/>
          </a:prstGeom>
          <a:ln w="0">
            <a:noFill/>
          </a:ln>
        </p:spPr>
      </p:pic>
      <p:sp>
        <p:nvSpPr>
          <p:cNvPr id="25" name="PlaceHolder 1"/>
          <p:cNvSpPr>
            <a:spLocks noGrp="1"/>
          </p:cNvSpPr>
          <p:nvPr>
            <p:ph type="title"/>
          </p:nvPr>
        </p:nvSpPr>
        <p:spPr>
          <a:xfrm>
            <a:off x="1024560" y="753480"/>
            <a:ext cx="10151280" cy="2604240"/>
          </a:xfrm>
          <a:prstGeom prst="rect">
            <a:avLst/>
          </a:prstGeom>
          <a:noFill/>
          <a:ln w="0">
            <a:noFill/>
          </a:ln>
        </p:spPr>
        <p:txBody>
          <a:bodyPr lIns="91440" rIns="91440" tIns="45720" bIns="45720" anchor="ctr">
            <a:noAutofit/>
          </a:bodyPr>
          <a:p>
            <a:pPr indent="0" defTabSz="914400">
              <a:lnSpc>
                <a:spcPct val="90000"/>
              </a:lnSpc>
              <a:buNone/>
            </a:pPr>
            <a:r>
              <a:rPr b="0" lang="en-US" sz="3200" spc="-1" strike="noStrike" cap="all">
                <a:solidFill>
                  <a:schemeClr val="dk1"/>
                </a:solidFill>
                <a:latin typeface="Century Gothic"/>
              </a:rPr>
              <a:t>Click to edit Master title style</a:t>
            </a:r>
            <a:endParaRPr b="0" lang="en-US" sz="3200" spc="-1" strike="noStrike">
              <a:solidFill>
                <a:schemeClr val="dk1"/>
              </a:solidFill>
              <a:latin typeface="Century Gothic"/>
            </a:endParaRPr>
          </a:p>
        </p:txBody>
      </p:sp>
      <p:sp>
        <p:nvSpPr>
          <p:cNvPr id="26" name="PlaceHolder 2"/>
          <p:cNvSpPr>
            <a:spLocks noGrp="1"/>
          </p:cNvSpPr>
          <p:nvPr>
            <p:ph type="body"/>
          </p:nvPr>
        </p:nvSpPr>
        <p:spPr>
          <a:xfrm>
            <a:off x="1303920" y="3365640"/>
            <a:ext cx="9592200" cy="44424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1400" spc="-1" strike="noStrike">
                <a:solidFill>
                  <a:schemeClr val="dk1"/>
                </a:solidFill>
                <a:latin typeface="Century Gothic"/>
              </a:rPr>
              <a:t>Edit Master text styles</a:t>
            </a:r>
            <a:endParaRPr b="0" lang="en-US" sz="1400" spc="-1" strike="noStrike">
              <a:solidFill>
                <a:schemeClr val="dk1"/>
              </a:solidFill>
              <a:latin typeface="Century Gothic"/>
            </a:endParaRPr>
          </a:p>
        </p:txBody>
      </p:sp>
      <p:sp>
        <p:nvSpPr>
          <p:cNvPr id="27" name="PlaceHolder 3"/>
          <p:cNvSpPr>
            <a:spLocks noGrp="1"/>
          </p:cNvSpPr>
          <p:nvPr>
            <p:ph type="body"/>
          </p:nvPr>
        </p:nvSpPr>
        <p:spPr>
          <a:xfrm>
            <a:off x="1024560" y="3960000"/>
            <a:ext cx="10151280" cy="679680"/>
          </a:xfrm>
          <a:prstGeom prst="rect">
            <a:avLst/>
          </a:prstGeom>
          <a:noFill/>
          <a:ln w="0">
            <a:noFill/>
          </a:ln>
        </p:spPr>
        <p:txBody>
          <a:bodyPr lIns="91440" rIns="91440" tIns="45720" bIns="45720" anchor="ctr">
            <a:normAutofit/>
          </a:bodyPr>
          <a:p>
            <a:pPr indent="0" defTabSz="914400">
              <a:lnSpc>
                <a:spcPct val="90000"/>
              </a:lnSpc>
              <a:spcBef>
                <a:spcPts val="1001"/>
              </a:spcBef>
              <a:buNone/>
              <a:tabLst>
                <a:tab algn="l" pos="0"/>
              </a:tabLst>
            </a:pPr>
            <a:r>
              <a:rPr b="0" lang="en-US" sz="1600" spc="-1" strike="noStrike">
                <a:solidFill>
                  <a:schemeClr val="dk1"/>
                </a:solidFill>
                <a:latin typeface="Century Gothic"/>
              </a:rPr>
              <a:t>Edit Master text styles</a:t>
            </a:r>
            <a:endParaRPr b="0" lang="en-US" sz="1600" spc="-1" strike="noStrike">
              <a:solidFill>
                <a:schemeClr val="dk1"/>
              </a:solidFill>
              <a:latin typeface="Century Gothic"/>
            </a:endParaRPr>
          </a:p>
        </p:txBody>
      </p:sp>
      <p:sp>
        <p:nvSpPr>
          <p:cNvPr id="28" name="PlaceHolder 4"/>
          <p:cNvSpPr>
            <a:spLocks noGrp="1"/>
          </p:cNvSpPr>
          <p:nvPr>
            <p:ph type="dt" idx="10"/>
          </p:nvPr>
        </p:nvSpPr>
        <p:spPr>
          <a:xfrm>
            <a:off x="7814520" y="38088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29" name="PlaceHolder 5"/>
          <p:cNvSpPr>
            <a:spLocks noGrp="1"/>
          </p:cNvSpPr>
          <p:nvPr>
            <p:ph type="ftr" idx="11"/>
          </p:nvPr>
        </p:nvSpPr>
        <p:spPr>
          <a:xfrm>
            <a:off x="685800" y="379800"/>
            <a:ext cx="699120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30" name="PlaceHolder 6"/>
          <p:cNvSpPr>
            <a:spLocks noGrp="1"/>
          </p:cNvSpPr>
          <p:nvPr>
            <p:ph type="sldNum" idx="12"/>
          </p:nvPr>
        </p:nvSpPr>
        <p:spPr>
          <a:xfrm>
            <a:off x="10862280" y="380880"/>
            <a:ext cx="6433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972E6299-CAAB-45E2-A1F9-C74A30C633BF}"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
        <p:nvSpPr>
          <p:cNvPr id="31" name="TextBox 8"/>
          <p:cNvSpPr/>
          <p:nvPr/>
        </p:nvSpPr>
        <p:spPr>
          <a:xfrm>
            <a:off x="476280" y="933480"/>
            <a:ext cx="609120" cy="584280"/>
          </a:xfrm>
          <a:prstGeom prst="rect">
            <a:avLst/>
          </a:prstGeom>
          <a:noFill/>
          <a:ln w="0">
            <a:noFill/>
          </a:ln>
        </p:spPr>
        <p:style>
          <a:lnRef idx="0"/>
          <a:fillRef idx="0"/>
          <a:effectRef idx="0"/>
          <a:fontRef idx="minor"/>
        </p:style>
        <p:txBody>
          <a:bodyPr anchor="ctr">
            <a:noAutofit/>
          </a:bodyPr>
          <a:p>
            <a:pPr defTabSz="457200">
              <a:lnSpc>
                <a:spcPct val="100000"/>
              </a:lnSpc>
            </a:pPr>
            <a:r>
              <a:rPr b="0" lang="en-US" sz="8000" spc="-1" strike="noStrike" cap="all">
                <a:solidFill>
                  <a:schemeClr val="dk1"/>
                </a:solidFill>
                <a:latin typeface="Century Gothic"/>
              </a:rPr>
              <a:t>“</a:t>
            </a:r>
            <a:endParaRPr b="0" lang="en-IN" sz="8000" spc="-1" strike="noStrike">
              <a:solidFill>
                <a:srgbClr val="ffffff"/>
              </a:solidFill>
              <a:latin typeface="Arial"/>
            </a:endParaRPr>
          </a:p>
        </p:txBody>
      </p:sp>
      <p:sp>
        <p:nvSpPr>
          <p:cNvPr id="32" name="TextBox 9"/>
          <p:cNvSpPr/>
          <p:nvPr/>
        </p:nvSpPr>
        <p:spPr>
          <a:xfrm>
            <a:off x="10984320" y="2701440"/>
            <a:ext cx="609120" cy="584280"/>
          </a:xfrm>
          <a:prstGeom prst="rect">
            <a:avLst/>
          </a:prstGeom>
          <a:noFill/>
          <a:ln w="0">
            <a:noFill/>
          </a:ln>
        </p:spPr>
        <p:style>
          <a:lnRef idx="0"/>
          <a:fillRef idx="0"/>
          <a:effectRef idx="0"/>
          <a:fontRef idx="minor"/>
        </p:style>
        <p:txBody>
          <a:bodyPr anchor="ctr">
            <a:noAutofit/>
          </a:bodyPr>
          <a:p>
            <a:pPr algn="r" defTabSz="457200">
              <a:lnSpc>
                <a:spcPct val="100000"/>
              </a:lnSpc>
            </a:pPr>
            <a:r>
              <a:rPr b="0" lang="en-US" sz="8000" spc="-1" strike="noStrike" cap="all">
                <a:solidFill>
                  <a:schemeClr val="dk1"/>
                </a:solidFill>
                <a:latin typeface="Century Gothic"/>
              </a:rPr>
              <a:t>”</a:t>
            </a:r>
            <a:endParaRPr b="0" lang="en-IN" sz="8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3" name="Picture 6" descr="C0-HD-TOP.png"/>
          <p:cNvPicPr/>
          <p:nvPr/>
        </p:nvPicPr>
        <p:blipFill>
          <a:blip r:embed="rId2"/>
          <a:stretch/>
        </p:blipFill>
        <p:spPr>
          <a:xfrm>
            <a:off x="0" y="0"/>
            <a:ext cx="12191760" cy="1441080"/>
          </a:xfrm>
          <a:prstGeom prst="rect">
            <a:avLst/>
          </a:prstGeom>
          <a:ln w="0">
            <a:noFill/>
          </a:ln>
        </p:spPr>
      </p:pic>
      <p:pic>
        <p:nvPicPr>
          <p:cNvPr id="34" name="Picture 8" descr="C0-HD-BTM.png"/>
          <p:cNvPicPr/>
          <p:nvPr/>
        </p:nvPicPr>
        <p:blipFill>
          <a:blip r:embed="rId3"/>
          <a:stretch/>
        </p:blipFill>
        <p:spPr>
          <a:xfrm>
            <a:off x="0" y="4375080"/>
            <a:ext cx="12191760" cy="2482560"/>
          </a:xfrm>
          <a:prstGeom prst="rect">
            <a:avLst/>
          </a:prstGeom>
          <a:ln w="0">
            <a:noFill/>
          </a:ln>
        </p:spPr>
      </p:pic>
      <p:sp>
        <p:nvSpPr>
          <p:cNvPr id="35" name="PlaceHolder 1"/>
          <p:cNvSpPr>
            <a:spLocks noGrp="1"/>
          </p:cNvSpPr>
          <p:nvPr>
            <p:ph type="title"/>
          </p:nvPr>
        </p:nvSpPr>
        <p:spPr>
          <a:xfrm>
            <a:off x="1024560" y="1124640"/>
            <a:ext cx="10145880" cy="251136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Century Gothic"/>
              </a:rPr>
              <a:t>Click to edit Master title style</a:t>
            </a:r>
            <a:endParaRPr b="0" lang="en-US" sz="3200" spc="-1" strike="noStrike">
              <a:solidFill>
                <a:schemeClr val="dk1"/>
              </a:solidFill>
              <a:latin typeface="Century Gothic"/>
            </a:endParaRPr>
          </a:p>
        </p:txBody>
      </p:sp>
      <p:sp>
        <p:nvSpPr>
          <p:cNvPr id="36" name="PlaceHolder 2"/>
          <p:cNvSpPr>
            <a:spLocks noGrp="1"/>
          </p:cNvSpPr>
          <p:nvPr>
            <p:ph type="body"/>
          </p:nvPr>
        </p:nvSpPr>
        <p:spPr>
          <a:xfrm>
            <a:off x="1024560" y="3648240"/>
            <a:ext cx="10144440" cy="9993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Century Gothic"/>
              </a:rPr>
              <a:t>Edit Master text styles</a:t>
            </a:r>
            <a:endParaRPr b="0" lang="en-US" sz="1600" spc="-1" strike="noStrike">
              <a:solidFill>
                <a:schemeClr val="dk1"/>
              </a:solidFill>
              <a:latin typeface="Century Gothic"/>
            </a:endParaRPr>
          </a:p>
        </p:txBody>
      </p:sp>
      <p:sp>
        <p:nvSpPr>
          <p:cNvPr id="37" name="PlaceHolder 3"/>
          <p:cNvSpPr>
            <a:spLocks noGrp="1"/>
          </p:cNvSpPr>
          <p:nvPr>
            <p:ph type="dt" idx="13"/>
          </p:nvPr>
        </p:nvSpPr>
        <p:spPr>
          <a:xfrm>
            <a:off x="7814520" y="3787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38" name="PlaceHolder 4"/>
          <p:cNvSpPr>
            <a:spLocks noGrp="1"/>
          </p:cNvSpPr>
          <p:nvPr>
            <p:ph type="ftr" idx="14"/>
          </p:nvPr>
        </p:nvSpPr>
        <p:spPr>
          <a:xfrm>
            <a:off x="685800" y="378720"/>
            <a:ext cx="699120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39" name="PlaceHolder 5"/>
          <p:cNvSpPr>
            <a:spLocks noGrp="1"/>
          </p:cNvSpPr>
          <p:nvPr>
            <p:ph type="sldNum" idx="15"/>
          </p:nvPr>
        </p:nvSpPr>
        <p:spPr>
          <a:xfrm>
            <a:off x="10862280" y="380880"/>
            <a:ext cx="6433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28D73E6A-5ED2-4069-910D-77E9B93D5A32}"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0" name="Picture 6" descr="C0-HD-TOP.png"/>
          <p:cNvPicPr/>
          <p:nvPr/>
        </p:nvPicPr>
        <p:blipFill>
          <a:blip r:embed="rId2"/>
          <a:stretch/>
        </p:blipFill>
        <p:spPr>
          <a:xfrm>
            <a:off x="0" y="0"/>
            <a:ext cx="12191760" cy="1441080"/>
          </a:xfrm>
          <a:prstGeom prst="rect">
            <a:avLst/>
          </a:prstGeom>
          <a:ln w="0">
            <a:noFill/>
          </a:ln>
        </p:spPr>
      </p:pic>
      <p:sp>
        <p:nvSpPr>
          <p:cNvPr id="41" name="PlaceHolder 1"/>
          <p:cNvSpPr>
            <a:spLocks noGrp="1"/>
          </p:cNvSpPr>
          <p:nvPr>
            <p:ph type="title"/>
          </p:nvPr>
        </p:nvSpPr>
        <p:spPr>
          <a:xfrm>
            <a:off x="2895480" y="762120"/>
            <a:ext cx="8610120" cy="1303560"/>
          </a:xfrm>
          <a:prstGeom prst="rect">
            <a:avLst/>
          </a:prstGeom>
          <a:noFill/>
          <a:ln w="0">
            <a:noFill/>
          </a:ln>
        </p:spPr>
        <p:txBody>
          <a:bodyPr lIns="91440" rIns="91440" tIns="45720" bIns="45720" anchor="ctr">
            <a:noAutofit/>
          </a:bodyPr>
          <a:p>
            <a:pPr indent="0" algn="r"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42" name="PlaceHolder 2"/>
          <p:cNvSpPr>
            <a:spLocks noGrp="1"/>
          </p:cNvSpPr>
          <p:nvPr>
            <p:ph type="body"/>
          </p:nvPr>
        </p:nvSpPr>
        <p:spPr>
          <a:xfrm>
            <a:off x="685800" y="2202120"/>
            <a:ext cx="3456000" cy="61704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2400" spc="-1" strike="noStrike">
                <a:solidFill>
                  <a:schemeClr val="dk1"/>
                </a:solidFill>
                <a:latin typeface="Century Gothic"/>
              </a:rPr>
              <a:t>Edit Master text styles</a:t>
            </a:r>
            <a:endParaRPr b="0" lang="en-US" sz="2400" spc="-1" strike="noStrike">
              <a:solidFill>
                <a:schemeClr val="dk1"/>
              </a:solidFill>
              <a:latin typeface="Century Gothic"/>
            </a:endParaRPr>
          </a:p>
        </p:txBody>
      </p:sp>
      <p:sp>
        <p:nvSpPr>
          <p:cNvPr id="43" name="PlaceHolder 3"/>
          <p:cNvSpPr>
            <a:spLocks noGrp="1"/>
          </p:cNvSpPr>
          <p:nvPr>
            <p:ph type="body"/>
          </p:nvPr>
        </p:nvSpPr>
        <p:spPr>
          <a:xfrm>
            <a:off x="685800" y="2904480"/>
            <a:ext cx="3456000" cy="33138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1400" spc="-1" strike="noStrike">
                <a:solidFill>
                  <a:schemeClr val="dk1"/>
                </a:solidFill>
                <a:latin typeface="Century Gothic"/>
              </a:rPr>
              <a:t>Edit Master text styles</a:t>
            </a:r>
            <a:endParaRPr b="0" lang="en-US" sz="1400" spc="-1" strike="noStrike">
              <a:solidFill>
                <a:schemeClr val="dk1"/>
              </a:solidFill>
              <a:latin typeface="Century Gothic"/>
            </a:endParaRPr>
          </a:p>
        </p:txBody>
      </p:sp>
      <p:sp>
        <p:nvSpPr>
          <p:cNvPr id="44" name="PlaceHolder 4"/>
          <p:cNvSpPr>
            <a:spLocks noGrp="1"/>
          </p:cNvSpPr>
          <p:nvPr>
            <p:ph type="body"/>
          </p:nvPr>
        </p:nvSpPr>
        <p:spPr>
          <a:xfrm>
            <a:off x="4368960" y="2201400"/>
            <a:ext cx="3456000" cy="62604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2400" spc="-1" strike="noStrike">
                <a:solidFill>
                  <a:schemeClr val="dk1"/>
                </a:solidFill>
                <a:latin typeface="Century Gothic"/>
              </a:rPr>
              <a:t>Edit Master text styles</a:t>
            </a:r>
            <a:endParaRPr b="0" lang="en-US" sz="2400" spc="-1" strike="noStrike">
              <a:solidFill>
                <a:schemeClr val="dk1"/>
              </a:solidFill>
              <a:latin typeface="Century Gothic"/>
            </a:endParaRPr>
          </a:p>
        </p:txBody>
      </p:sp>
      <p:sp>
        <p:nvSpPr>
          <p:cNvPr id="45" name="PlaceHolder 5"/>
          <p:cNvSpPr>
            <a:spLocks noGrp="1"/>
          </p:cNvSpPr>
          <p:nvPr>
            <p:ph type="body"/>
          </p:nvPr>
        </p:nvSpPr>
        <p:spPr>
          <a:xfrm>
            <a:off x="4366800" y="2904120"/>
            <a:ext cx="3456000" cy="3314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1400" spc="-1" strike="noStrike">
                <a:solidFill>
                  <a:schemeClr val="dk1"/>
                </a:solidFill>
                <a:latin typeface="Century Gothic"/>
              </a:rPr>
              <a:t>Edit Master text styles</a:t>
            </a:r>
            <a:endParaRPr b="0" lang="en-US" sz="1400" spc="-1" strike="noStrike">
              <a:solidFill>
                <a:schemeClr val="dk1"/>
              </a:solidFill>
              <a:latin typeface="Century Gothic"/>
            </a:endParaRPr>
          </a:p>
        </p:txBody>
      </p:sp>
      <p:sp>
        <p:nvSpPr>
          <p:cNvPr id="46" name="PlaceHolder 6"/>
          <p:cNvSpPr>
            <a:spLocks noGrp="1"/>
          </p:cNvSpPr>
          <p:nvPr>
            <p:ph type="body"/>
          </p:nvPr>
        </p:nvSpPr>
        <p:spPr>
          <a:xfrm>
            <a:off x="8051760" y="2192760"/>
            <a:ext cx="3456000" cy="62604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2400" spc="-1" strike="noStrike">
                <a:solidFill>
                  <a:schemeClr val="dk1"/>
                </a:solidFill>
                <a:latin typeface="Century Gothic"/>
              </a:rPr>
              <a:t>Edit Master text styles</a:t>
            </a:r>
            <a:endParaRPr b="0" lang="en-US" sz="2400" spc="-1" strike="noStrike">
              <a:solidFill>
                <a:schemeClr val="dk1"/>
              </a:solidFill>
              <a:latin typeface="Century Gothic"/>
            </a:endParaRPr>
          </a:p>
        </p:txBody>
      </p:sp>
      <p:sp>
        <p:nvSpPr>
          <p:cNvPr id="47" name="PlaceHolder 7"/>
          <p:cNvSpPr>
            <a:spLocks noGrp="1"/>
          </p:cNvSpPr>
          <p:nvPr>
            <p:ph type="body"/>
          </p:nvPr>
        </p:nvSpPr>
        <p:spPr>
          <a:xfrm>
            <a:off x="8051760" y="2904480"/>
            <a:ext cx="3456000" cy="33138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1400" spc="-1" strike="noStrike">
                <a:solidFill>
                  <a:schemeClr val="dk1"/>
                </a:solidFill>
                <a:latin typeface="Century Gothic"/>
              </a:rPr>
              <a:t>Edit Master text styles</a:t>
            </a:r>
            <a:endParaRPr b="0" lang="en-US" sz="1400" spc="-1" strike="noStrike">
              <a:solidFill>
                <a:schemeClr val="dk1"/>
              </a:solidFill>
              <a:latin typeface="Century Gothic"/>
            </a:endParaRPr>
          </a:p>
        </p:txBody>
      </p:sp>
      <p:sp>
        <p:nvSpPr>
          <p:cNvPr id="48" name="PlaceHolder 8"/>
          <p:cNvSpPr>
            <a:spLocks noGrp="1"/>
          </p:cNvSpPr>
          <p:nvPr>
            <p:ph type="dt" idx="16"/>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49" name="PlaceHolder 9"/>
          <p:cNvSpPr>
            <a:spLocks noGrp="1"/>
          </p:cNvSpPr>
          <p:nvPr>
            <p:ph type="ftr" idx="17"/>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50" name="PlaceHolder 10"/>
          <p:cNvSpPr>
            <a:spLocks noGrp="1"/>
          </p:cNvSpPr>
          <p:nvPr>
            <p:ph type="sldNum" idx="18"/>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31C077DE-74B9-4D68-B28C-7155688D4362}"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51" name="Picture 6" descr="C0-HD-TOP.png"/>
          <p:cNvPicPr/>
          <p:nvPr/>
        </p:nvPicPr>
        <p:blipFill>
          <a:blip r:embed="rId2"/>
          <a:stretch/>
        </p:blipFill>
        <p:spPr>
          <a:xfrm>
            <a:off x="0" y="0"/>
            <a:ext cx="12191760" cy="1441080"/>
          </a:xfrm>
          <a:prstGeom prst="rect">
            <a:avLst/>
          </a:prstGeom>
          <a:ln w="0">
            <a:noFill/>
          </a:ln>
        </p:spPr>
      </p:pic>
      <p:sp>
        <p:nvSpPr>
          <p:cNvPr id="52" name="PlaceHolder 1"/>
          <p:cNvSpPr>
            <a:spLocks noGrp="1"/>
          </p:cNvSpPr>
          <p:nvPr>
            <p:ph type="title"/>
          </p:nvPr>
        </p:nvSpPr>
        <p:spPr>
          <a:xfrm>
            <a:off x="2895480" y="762120"/>
            <a:ext cx="8610120" cy="1294920"/>
          </a:xfrm>
          <a:prstGeom prst="rect">
            <a:avLst/>
          </a:prstGeom>
          <a:noFill/>
          <a:ln w="0">
            <a:noFill/>
          </a:ln>
        </p:spPr>
        <p:txBody>
          <a:bodyPr lIns="91440" rIns="91440" tIns="45720" bIns="45720" anchor="ctr">
            <a:noAutofit/>
          </a:bodyPr>
          <a:p>
            <a:pPr indent="0" algn="r"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53" name="PlaceHolder 2"/>
          <p:cNvSpPr>
            <a:spLocks noGrp="1"/>
          </p:cNvSpPr>
          <p:nvPr>
            <p:ph type="body"/>
          </p:nvPr>
        </p:nvSpPr>
        <p:spPr>
          <a:xfrm>
            <a:off x="688680" y="4191120"/>
            <a:ext cx="3451320" cy="68256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2400" spc="-1" strike="noStrike">
                <a:solidFill>
                  <a:schemeClr val="dk1"/>
                </a:solidFill>
                <a:latin typeface="Century Gothic"/>
              </a:rPr>
              <a:t>Edit Master text styles</a:t>
            </a:r>
            <a:endParaRPr b="0" lang="en-US" sz="2400" spc="-1" strike="noStrike">
              <a:solidFill>
                <a:schemeClr val="dk1"/>
              </a:solidFill>
              <a:latin typeface="Century Gothic"/>
            </a:endParaRPr>
          </a:p>
        </p:txBody>
      </p:sp>
      <p:sp>
        <p:nvSpPr>
          <p:cNvPr id="54" name="PlaceHolder 3"/>
          <p:cNvSpPr>
            <a:spLocks noGrp="1"/>
          </p:cNvSpPr>
          <p:nvPr>
            <p:ph type="body"/>
          </p:nvPr>
        </p:nvSpPr>
        <p:spPr>
          <a:xfrm>
            <a:off x="688680" y="2362320"/>
            <a:ext cx="3451320" cy="1523520"/>
          </a:xfrm>
          <a:prstGeom prst="rect">
            <a:avLst/>
          </a:prstGeom>
          <a:noFill/>
          <a:ln w="0">
            <a:noFill/>
          </a:ln>
          <a:effectLst>
            <a:outerShdw dist="50760" dir="5400000" blurRad="50760" rotWithShape="0">
              <a:srgbClr val="000000">
                <a:alpha val="43000"/>
              </a:srgbClr>
            </a:outerShdw>
          </a:effectLst>
        </p:spPr>
        <p:txBody>
          <a:bodyPr lIns="90000" rIns="90000" tIns="45000" bIns="45000" anchor="t">
            <a:normAutofit/>
          </a:bodyPr>
          <a:p>
            <a:pPr indent="0" algn="ctr" defTabSz="457200">
              <a:lnSpc>
                <a:spcPct val="100000"/>
              </a:lnSpc>
              <a:buNone/>
              <a:tabLst>
                <a:tab algn="l" pos="0"/>
              </a:tabLst>
            </a:pPr>
            <a:r>
              <a:rPr b="0" lang="en-US" sz="1600" spc="-1" strike="noStrike">
                <a:solidFill>
                  <a:schemeClr val="dk1"/>
                </a:solidFill>
                <a:latin typeface="Century Gothic"/>
              </a:rPr>
              <a:t>Click icon to add picture</a:t>
            </a:r>
            <a:endParaRPr b="0" lang="en-US" sz="1600" spc="-1" strike="noStrike">
              <a:solidFill>
                <a:schemeClr val="dk1"/>
              </a:solidFill>
              <a:latin typeface="Century Gothic"/>
            </a:endParaRPr>
          </a:p>
        </p:txBody>
      </p:sp>
      <p:sp>
        <p:nvSpPr>
          <p:cNvPr id="55" name="PlaceHolder 4"/>
          <p:cNvSpPr>
            <a:spLocks noGrp="1"/>
          </p:cNvSpPr>
          <p:nvPr>
            <p:ph type="body"/>
          </p:nvPr>
        </p:nvSpPr>
        <p:spPr>
          <a:xfrm>
            <a:off x="688680" y="4873680"/>
            <a:ext cx="3451320" cy="1344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1400" spc="-1" strike="noStrike">
                <a:solidFill>
                  <a:schemeClr val="dk1"/>
                </a:solidFill>
                <a:latin typeface="Century Gothic"/>
              </a:rPr>
              <a:t>Edit Master text styles</a:t>
            </a:r>
            <a:endParaRPr b="0" lang="en-US" sz="1400" spc="-1" strike="noStrike">
              <a:solidFill>
                <a:schemeClr val="dk1"/>
              </a:solidFill>
              <a:latin typeface="Century Gothic"/>
            </a:endParaRPr>
          </a:p>
        </p:txBody>
      </p:sp>
      <p:sp>
        <p:nvSpPr>
          <p:cNvPr id="56" name="PlaceHolder 5"/>
          <p:cNvSpPr>
            <a:spLocks noGrp="1"/>
          </p:cNvSpPr>
          <p:nvPr>
            <p:ph type="body"/>
          </p:nvPr>
        </p:nvSpPr>
        <p:spPr>
          <a:xfrm>
            <a:off x="4374360" y="4191120"/>
            <a:ext cx="3448440" cy="68256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2400" spc="-1" strike="noStrike">
                <a:solidFill>
                  <a:schemeClr val="dk1"/>
                </a:solidFill>
                <a:latin typeface="Century Gothic"/>
              </a:rPr>
              <a:t>Edit Master text styles</a:t>
            </a:r>
            <a:endParaRPr b="0" lang="en-US" sz="2400" spc="-1" strike="noStrike">
              <a:solidFill>
                <a:schemeClr val="dk1"/>
              </a:solidFill>
              <a:latin typeface="Century Gothic"/>
            </a:endParaRPr>
          </a:p>
        </p:txBody>
      </p:sp>
      <p:sp>
        <p:nvSpPr>
          <p:cNvPr id="57" name="PlaceHolder 6"/>
          <p:cNvSpPr>
            <a:spLocks noGrp="1"/>
          </p:cNvSpPr>
          <p:nvPr>
            <p:ph type="body"/>
          </p:nvPr>
        </p:nvSpPr>
        <p:spPr>
          <a:xfrm>
            <a:off x="4374360" y="2362320"/>
            <a:ext cx="3448440" cy="1523520"/>
          </a:xfrm>
          <a:prstGeom prst="rect">
            <a:avLst/>
          </a:prstGeom>
          <a:noFill/>
          <a:ln w="0">
            <a:noFill/>
          </a:ln>
          <a:effectLst>
            <a:outerShdw dist="50760" dir="5400000" blurRad="50760" rotWithShape="0">
              <a:srgbClr val="000000">
                <a:alpha val="43000"/>
              </a:srgbClr>
            </a:outerShdw>
          </a:effectLst>
        </p:spPr>
        <p:txBody>
          <a:bodyPr lIns="90000" rIns="90000" tIns="45000" bIns="45000" anchor="t">
            <a:normAutofit/>
          </a:bodyPr>
          <a:p>
            <a:pPr indent="0" algn="ctr" defTabSz="457200">
              <a:lnSpc>
                <a:spcPct val="100000"/>
              </a:lnSpc>
              <a:buNone/>
              <a:tabLst>
                <a:tab algn="l" pos="0"/>
              </a:tabLst>
            </a:pPr>
            <a:r>
              <a:rPr b="0" lang="en-US" sz="1600" spc="-1" strike="noStrike">
                <a:solidFill>
                  <a:schemeClr val="dk1"/>
                </a:solidFill>
                <a:latin typeface="Century Gothic"/>
              </a:rPr>
              <a:t>Click icon to add picture</a:t>
            </a:r>
            <a:endParaRPr b="0" lang="en-US" sz="1600" spc="-1" strike="noStrike">
              <a:solidFill>
                <a:schemeClr val="dk1"/>
              </a:solidFill>
              <a:latin typeface="Century Gothic"/>
            </a:endParaRPr>
          </a:p>
        </p:txBody>
      </p:sp>
      <p:sp>
        <p:nvSpPr>
          <p:cNvPr id="58" name="PlaceHolder 7"/>
          <p:cNvSpPr>
            <a:spLocks noGrp="1"/>
          </p:cNvSpPr>
          <p:nvPr>
            <p:ph type="body"/>
          </p:nvPr>
        </p:nvSpPr>
        <p:spPr>
          <a:xfrm>
            <a:off x="4374360" y="4873680"/>
            <a:ext cx="3448440" cy="1344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1400" spc="-1" strike="noStrike">
                <a:solidFill>
                  <a:schemeClr val="dk1"/>
                </a:solidFill>
                <a:latin typeface="Century Gothic"/>
              </a:rPr>
              <a:t>Edit Master text styles</a:t>
            </a:r>
            <a:endParaRPr b="0" lang="en-US" sz="1400" spc="-1" strike="noStrike">
              <a:solidFill>
                <a:schemeClr val="dk1"/>
              </a:solidFill>
              <a:latin typeface="Century Gothic"/>
            </a:endParaRPr>
          </a:p>
        </p:txBody>
      </p:sp>
      <p:sp>
        <p:nvSpPr>
          <p:cNvPr id="59" name="PlaceHolder 8"/>
          <p:cNvSpPr>
            <a:spLocks noGrp="1"/>
          </p:cNvSpPr>
          <p:nvPr>
            <p:ph type="body"/>
          </p:nvPr>
        </p:nvSpPr>
        <p:spPr>
          <a:xfrm>
            <a:off x="8049600" y="4191120"/>
            <a:ext cx="3456000" cy="68256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0" lang="en-US" sz="2400" spc="-1" strike="noStrike">
                <a:solidFill>
                  <a:schemeClr val="dk1"/>
                </a:solidFill>
                <a:latin typeface="Century Gothic"/>
              </a:rPr>
              <a:t>Edit Master text styles</a:t>
            </a:r>
            <a:endParaRPr b="0" lang="en-US" sz="2400" spc="-1" strike="noStrike">
              <a:solidFill>
                <a:schemeClr val="dk1"/>
              </a:solidFill>
              <a:latin typeface="Century Gothic"/>
            </a:endParaRPr>
          </a:p>
        </p:txBody>
      </p:sp>
      <p:sp>
        <p:nvSpPr>
          <p:cNvPr id="60" name="PlaceHolder 9"/>
          <p:cNvSpPr>
            <a:spLocks noGrp="1"/>
          </p:cNvSpPr>
          <p:nvPr>
            <p:ph type="body"/>
          </p:nvPr>
        </p:nvSpPr>
        <p:spPr>
          <a:xfrm>
            <a:off x="8049960" y="2362320"/>
            <a:ext cx="3447360" cy="1523520"/>
          </a:xfrm>
          <a:prstGeom prst="rect">
            <a:avLst/>
          </a:prstGeom>
          <a:noFill/>
          <a:ln w="0">
            <a:noFill/>
          </a:ln>
          <a:effectLst>
            <a:outerShdw dist="50760" dir="5400000" blurRad="50760" rotWithShape="0">
              <a:srgbClr val="000000">
                <a:alpha val="43000"/>
              </a:srgbClr>
            </a:outerShdw>
          </a:effectLst>
        </p:spPr>
        <p:txBody>
          <a:bodyPr lIns="90000" rIns="90000" tIns="45000" bIns="45000" anchor="t">
            <a:normAutofit/>
          </a:bodyPr>
          <a:p>
            <a:pPr indent="0" algn="ctr" defTabSz="457200">
              <a:lnSpc>
                <a:spcPct val="100000"/>
              </a:lnSpc>
              <a:buNone/>
              <a:tabLst>
                <a:tab algn="l" pos="0"/>
              </a:tabLst>
            </a:pPr>
            <a:r>
              <a:rPr b="0" lang="en-US" sz="1600" spc="-1" strike="noStrike">
                <a:solidFill>
                  <a:schemeClr val="dk1"/>
                </a:solidFill>
                <a:latin typeface="Century Gothic"/>
              </a:rPr>
              <a:t>Click icon to add picture</a:t>
            </a:r>
            <a:endParaRPr b="0" lang="en-US" sz="1600" spc="-1" strike="noStrike">
              <a:solidFill>
                <a:schemeClr val="dk1"/>
              </a:solidFill>
              <a:latin typeface="Century Gothic"/>
            </a:endParaRPr>
          </a:p>
        </p:txBody>
      </p:sp>
      <p:sp>
        <p:nvSpPr>
          <p:cNvPr id="61" name="PlaceHolder 10"/>
          <p:cNvSpPr>
            <a:spLocks noGrp="1"/>
          </p:cNvSpPr>
          <p:nvPr>
            <p:ph type="body"/>
          </p:nvPr>
        </p:nvSpPr>
        <p:spPr>
          <a:xfrm>
            <a:off x="8049600" y="4873680"/>
            <a:ext cx="3452040" cy="1344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1400" spc="-1" strike="noStrike">
                <a:solidFill>
                  <a:schemeClr val="dk1"/>
                </a:solidFill>
                <a:latin typeface="Century Gothic"/>
              </a:rPr>
              <a:t>Edit Master text styles</a:t>
            </a:r>
            <a:endParaRPr b="0" lang="en-US" sz="1400" spc="-1" strike="noStrike">
              <a:solidFill>
                <a:schemeClr val="dk1"/>
              </a:solidFill>
              <a:latin typeface="Century Gothic"/>
            </a:endParaRPr>
          </a:p>
        </p:txBody>
      </p:sp>
      <p:sp>
        <p:nvSpPr>
          <p:cNvPr id="62" name="PlaceHolder 11"/>
          <p:cNvSpPr>
            <a:spLocks noGrp="1"/>
          </p:cNvSpPr>
          <p:nvPr>
            <p:ph type="dt" idx="19"/>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63" name="PlaceHolder 12"/>
          <p:cNvSpPr>
            <a:spLocks noGrp="1"/>
          </p:cNvSpPr>
          <p:nvPr>
            <p:ph type="ftr" idx="20"/>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64" name="PlaceHolder 13"/>
          <p:cNvSpPr>
            <a:spLocks noGrp="1"/>
          </p:cNvSpPr>
          <p:nvPr>
            <p:ph type="sldNum" idx="21"/>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3E7B72B6-D3CD-4A00-A097-0905FF5A5845}"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5" name="Picture 6" descr="C0-HD-TOP.png"/>
          <p:cNvPicPr/>
          <p:nvPr/>
        </p:nvPicPr>
        <p:blipFill>
          <a:blip r:embed="rId2"/>
          <a:stretch/>
        </p:blipFill>
        <p:spPr>
          <a:xfrm>
            <a:off x="0" y="0"/>
            <a:ext cx="12191760" cy="1441080"/>
          </a:xfrm>
          <a:prstGeom prst="rect">
            <a:avLst/>
          </a:prstGeom>
          <a:ln w="0">
            <a:noFill/>
          </a:ln>
        </p:spPr>
      </p:pic>
      <p:sp>
        <p:nvSpPr>
          <p:cNvPr id="66" name="PlaceHolder 1"/>
          <p:cNvSpPr>
            <a:spLocks noGrp="1"/>
          </p:cNvSpPr>
          <p:nvPr>
            <p:ph type="title"/>
          </p:nvPr>
        </p:nvSpPr>
        <p:spPr>
          <a:xfrm>
            <a:off x="2895480" y="764280"/>
            <a:ext cx="8610120" cy="1292760"/>
          </a:xfrm>
          <a:prstGeom prst="rect">
            <a:avLst/>
          </a:prstGeom>
          <a:noFill/>
          <a:ln w="0">
            <a:noFill/>
          </a:ln>
        </p:spPr>
        <p:txBody>
          <a:bodyPr lIns="91440" rIns="91440" tIns="45720" bIns="45720" anchor="ctr">
            <a:noAutofit/>
          </a:bodyPr>
          <a:p>
            <a:pPr indent="0" algn="r"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67" name="PlaceHolder 2"/>
          <p:cNvSpPr>
            <a:spLocks noGrp="1"/>
          </p:cNvSpPr>
          <p:nvPr>
            <p:ph type="body"/>
          </p:nvPr>
        </p:nvSpPr>
        <p:spPr>
          <a:xfrm>
            <a:off x="685800" y="2194560"/>
            <a:ext cx="10820160" cy="402372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ffffff"/>
              </a:buClr>
              <a:buFont typeface="Arial"/>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143000" indent="-228600" defTabSz="914400">
              <a:lnSpc>
                <a:spcPct val="90000"/>
              </a:lnSpc>
              <a:spcBef>
                <a:spcPts val="499"/>
              </a:spcBef>
              <a:buClr>
                <a:srgbClr val="ffffff"/>
              </a:buClr>
              <a:buFont typeface="Arial"/>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6002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0574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68" name="PlaceHolder 3"/>
          <p:cNvSpPr>
            <a:spLocks noGrp="1"/>
          </p:cNvSpPr>
          <p:nvPr>
            <p:ph type="dt" idx="22"/>
          </p:nvPr>
        </p:nvSpPr>
        <p:spPr>
          <a:xfrm>
            <a:off x="8595360" y="635652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69" name="PlaceHolder 4"/>
          <p:cNvSpPr>
            <a:spLocks noGrp="1"/>
          </p:cNvSpPr>
          <p:nvPr>
            <p:ph type="ftr" idx="23"/>
          </p:nvPr>
        </p:nvSpPr>
        <p:spPr>
          <a:xfrm>
            <a:off x="685800" y="6355800"/>
            <a:ext cx="777204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70" name="PlaceHolder 5"/>
          <p:cNvSpPr>
            <a:spLocks noGrp="1"/>
          </p:cNvSpPr>
          <p:nvPr>
            <p:ph type="sldNum" idx="24"/>
          </p:nvPr>
        </p:nvSpPr>
        <p:spPr>
          <a:xfrm>
            <a:off x="8763120" y="3808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DFFEC333-5810-4E32-AB81-256A835E7699}"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71" name="Picture 6" descr="C0-HD-TOP.png"/>
          <p:cNvPicPr/>
          <p:nvPr/>
        </p:nvPicPr>
        <p:blipFill>
          <a:blip r:embed="rId2"/>
          <a:stretch/>
        </p:blipFill>
        <p:spPr>
          <a:xfrm>
            <a:off x="0" y="0"/>
            <a:ext cx="12191760" cy="1441080"/>
          </a:xfrm>
          <a:prstGeom prst="rect">
            <a:avLst/>
          </a:prstGeom>
          <a:ln w="0">
            <a:noFill/>
          </a:ln>
        </p:spPr>
      </p:pic>
      <p:pic>
        <p:nvPicPr>
          <p:cNvPr id="72" name="Picture 7" descr="C0-HD-BTM.png"/>
          <p:cNvPicPr/>
          <p:nvPr/>
        </p:nvPicPr>
        <p:blipFill>
          <a:blip r:embed="rId3"/>
          <a:stretch/>
        </p:blipFill>
        <p:spPr>
          <a:xfrm>
            <a:off x="0" y="4375080"/>
            <a:ext cx="12191760" cy="2482560"/>
          </a:xfrm>
          <a:prstGeom prst="rect">
            <a:avLst/>
          </a:prstGeom>
          <a:ln w="0">
            <a:noFill/>
          </a:ln>
        </p:spPr>
      </p:pic>
      <p:sp>
        <p:nvSpPr>
          <p:cNvPr id="73" name="PlaceHolder 1"/>
          <p:cNvSpPr>
            <a:spLocks noGrp="1"/>
          </p:cNvSpPr>
          <p:nvPr>
            <p:ph type="title"/>
          </p:nvPr>
        </p:nvSpPr>
        <p:spPr>
          <a:xfrm>
            <a:off x="9448920" y="745200"/>
            <a:ext cx="2057040" cy="3902760"/>
          </a:xfrm>
          <a:prstGeom prst="rect">
            <a:avLst/>
          </a:prstGeom>
          <a:noFill/>
          <a:ln w="0">
            <a:noFill/>
          </a:ln>
        </p:spPr>
        <p:txBody>
          <a:bodyPr lIns="91440" rIns="91440" tIns="45720" bIns="45720" anchor="ctr" vert="eaVert">
            <a:noAutofit/>
          </a:bodyPr>
          <a:p>
            <a:pPr indent="0" defTabSz="914400">
              <a:lnSpc>
                <a:spcPct val="90000"/>
              </a:lnSpc>
              <a:buNone/>
            </a:pPr>
            <a:r>
              <a:rPr b="0" lang="en-US" sz="4000" spc="-1" strike="noStrike" cap="all">
                <a:solidFill>
                  <a:schemeClr val="dk1"/>
                </a:solidFill>
                <a:latin typeface="Century Gothic"/>
              </a:rPr>
              <a:t>Click to edit Master title style</a:t>
            </a:r>
            <a:endParaRPr b="0" lang="en-US" sz="4000" spc="-1" strike="noStrike">
              <a:solidFill>
                <a:schemeClr val="dk1"/>
              </a:solidFill>
              <a:latin typeface="Century Gothic"/>
            </a:endParaRPr>
          </a:p>
        </p:txBody>
      </p:sp>
      <p:sp>
        <p:nvSpPr>
          <p:cNvPr id="74" name="PlaceHolder 2"/>
          <p:cNvSpPr>
            <a:spLocks noGrp="1"/>
          </p:cNvSpPr>
          <p:nvPr>
            <p:ph type="body"/>
          </p:nvPr>
        </p:nvSpPr>
        <p:spPr>
          <a:xfrm>
            <a:off x="1024560" y="745200"/>
            <a:ext cx="8203680" cy="39027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ffffff"/>
              </a:buClr>
              <a:buFont typeface="Arial"/>
              <a:buChar char="•"/>
            </a:pPr>
            <a:r>
              <a:rPr b="0" lang="en-US" sz="2200" spc="-1" strike="noStrike">
                <a:solidFill>
                  <a:schemeClr val="dk1"/>
                </a:solidFill>
                <a:latin typeface="Century Gothic"/>
              </a:rPr>
              <a:t>Edit Master text styles</a:t>
            </a:r>
            <a:endParaRPr b="0" lang="en-US" sz="2200" spc="-1" strike="noStrike">
              <a:solidFill>
                <a:schemeClr val="dk1"/>
              </a:solidFill>
              <a:latin typeface="Century Gothic"/>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Century Gothic"/>
              </a:rPr>
              <a:t>Second level</a:t>
            </a:r>
            <a:endParaRPr b="0" lang="en-US" sz="2000" spc="-1" strike="noStrike">
              <a:solidFill>
                <a:schemeClr val="dk1"/>
              </a:solidFill>
              <a:latin typeface="Century Gothic"/>
            </a:endParaRPr>
          </a:p>
          <a:p>
            <a:pPr lvl="2" marL="1143000" indent="-228600" defTabSz="914400">
              <a:lnSpc>
                <a:spcPct val="90000"/>
              </a:lnSpc>
              <a:spcBef>
                <a:spcPts val="499"/>
              </a:spcBef>
              <a:buClr>
                <a:srgbClr val="ffffff"/>
              </a:buClr>
              <a:buFont typeface="Arial"/>
              <a:buChar char="•"/>
            </a:pPr>
            <a:r>
              <a:rPr b="0" lang="en-US" sz="1800" spc="-1" strike="noStrike">
                <a:solidFill>
                  <a:schemeClr val="dk1"/>
                </a:solidFill>
                <a:latin typeface="Century Gothic"/>
              </a:rPr>
              <a:t>Third level</a:t>
            </a:r>
            <a:endParaRPr b="0" lang="en-US" sz="1800" spc="-1" strike="noStrike">
              <a:solidFill>
                <a:schemeClr val="dk1"/>
              </a:solidFill>
              <a:latin typeface="Century Gothic"/>
            </a:endParaRPr>
          </a:p>
          <a:p>
            <a:pPr lvl="3" marL="16002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Fourth level</a:t>
            </a:r>
            <a:endParaRPr b="0" lang="en-US" sz="1600" spc="-1" strike="noStrike">
              <a:solidFill>
                <a:schemeClr val="dk1"/>
              </a:solidFill>
              <a:latin typeface="Century Gothic"/>
            </a:endParaRPr>
          </a:p>
          <a:p>
            <a:pPr lvl="4" marL="2057400" indent="-228600" defTabSz="914400">
              <a:lnSpc>
                <a:spcPct val="90000"/>
              </a:lnSpc>
              <a:spcBef>
                <a:spcPts val="499"/>
              </a:spcBef>
              <a:buClr>
                <a:srgbClr val="ffffff"/>
              </a:buClr>
              <a:buFont typeface="Arial"/>
              <a:buChar char="•"/>
            </a:pPr>
            <a:r>
              <a:rPr b="0" lang="en-US" sz="1600" spc="-1" strike="noStrike">
                <a:solidFill>
                  <a:schemeClr val="dk1"/>
                </a:solidFill>
                <a:latin typeface="Century Gothic"/>
              </a:rPr>
              <a:t>Fifth level</a:t>
            </a:r>
            <a:endParaRPr b="0" lang="en-US" sz="1600" spc="-1" strike="noStrike">
              <a:solidFill>
                <a:schemeClr val="dk1"/>
              </a:solidFill>
              <a:latin typeface="Century Gothic"/>
            </a:endParaRPr>
          </a:p>
        </p:txBody>
      </p:sp>
      <p:sp>
        <p:nvSpPr>
          <p:cNvPr id="75" name="PlaceHolder 3"/>
          <p:cNvSpPr>
            <a:spLocks noGrp="1"/>
          </p:cNvSpPr>
          <p:nvPr>
            <p:ph type="dt" idx="25"/>
          </p:nvPr>
        </p:nvSpPr>
        <p:spPr>
          <a:xfrm>
            <a:off x="7814520" y="379800"/>
            <a:ext cx="291060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r>
              <a:rPr b="0" lang="en-US" sz="1050" spc="-1" strike="noStrike">
                <a:solidFill>
                  <a:schemeClr val="dk1">
                    <a:tint val="75000"/>
                  </a:schemeClr>
                </a:solidFill>
                <a:latin typeface="Century Gothic"/>
              </a:rPr>
              <a:t>&lt;date/time&gt;</a:t>
            </a:r>
            <a:endParaRPr b="0" lang="en-IN" sz="1050" spc="-1" strike="noStrike">
              <a:solidFill>
                <a:srgbClr val="ffffff"/>
              </a:solidFill>
              <a:latin typeface="Times New Roman"/>
            </a:endParaRPr>
          </a:p>
        </p:txBody>
      </p:sp>
      <p:sp>
        <p:nvSpPr>
          <p:cNvPr id="76" name="PlaceHolder 4"/>
          <p:cNvSpPr>
            <a:spLocks noGrp="1"/>
          </p:cNvSpPr>
          <p:nvPr>
            <p:ph type="ftr" idx="26"/>
          </p:nvPr>
        </p:nvSpPr>
        <p:spPr>
          <a:xfrm>
            <a:off x="685800" y="380880"/>
            <a:ext cx="6991200" cy="364680"/>
          </a:xfrm>
          <a:prstGeom prst="rect">
            <a:avLst/>
          </a:prstGeom>
          <a:noFill/>
          <a:ln w="0">
            <a:noFill/>
          </a:ln>
        </p:spPr>
        <p:txBody>
          <a:bodyPr lIns="91440" rIns="91440" tIns="45720" bIns="45720" anchor="ctr">
            <a:noAutofit/>
          </a:bodyPr>
          <a:lstStyle>
            <a:lvl1pPr indent="0" algn="ctr">
              <a:buNone/>
              <a:defRPr b="0" lang="en-IN" sz="1400" spc="-1" strike="noStrike">
                <a:solidFill>
                  <a:srgbClr val="ffffff"/>
                </a:solidFill>
                <a:latin typeface="Times New Roman"/>
              </a:defRPr>
            </a:lvl1pPr>
          </a:lstStyle>
          <a:p>
            <a:pPr indent="0" algn="ctr">
              <a:buNone/>
            </a:pP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77" name="PlaceHolder 5"/>
          <p:cNvSpPr>
            <a:spLocks noGrp="1"/>
          </p:cNvSpPr>
          <p:nvPr>
            <p:ph type="sldNum" idx="27"/>
          </p:nvPr>
        </p:nvSpPr>
        <p:spPr>
          <a:xfrm>
            <a:off x="10862280" y="380880"/>
            <a:ext cx="6433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Century Gothic"/>
              </a:defRPr>
            </a:lvl1pPr>
          </a:lstStyle>
          <a:p>
            <a:pPr indent="0" algn="r" defTabSz="457200">
              <a:lnSpc>
                <a:spcPct val="100000"/>
              </a:lnSpc>
              <a:buNone/>
            </a:pPr>
            <a:fld id="{05C00C8C-86FB-425C-BEDB-43B421C5E714}" type="slidenum">
              <a:rPr b="0" lang="en-US" sz="1050" spc="-1" strike="noStrike">
                <a:solidFill>
                  <a:schemeClr val="dk1">
                    <a:tint val="75000"/>
                  </a:schemeClr>
                </a:solidFill>
                <a:latin typeface="Century Gothic"/>
              </a:rPr>
              <a:t>&lt;number&gt;</a:t>
            </a:fld>
            <a:endParaRPr b="0" lang="en-IN" sz="105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0.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0.png"/><Relationship Id="rId3" Type="http://schemas.openxmlformats.org/officeDocument/2006/relationships/image" Target="../media/image10.png"/><Relationship Id="rId4" Type="http://schemas.openxmlformats.org/officeDocument/2006/relationships/image" Target="../media/image10.png"/><Relationship Id="rId5" Type="http://schemas.openxmlformats.org/officeDocument/2006/relationships/image" Target="../media/image10.png"/><Relationship Id="rId6" Type="http://schemas.openxmlformats.org/officeDocument/2006/relationships/slideLayout" Target="../slideLayouts/slideLayout10.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0.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0.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0.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0.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0.xml"/>
</Relationships>
</file>

<file path=ppt/slides/_rels/slide1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0.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10.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0.xml"/>
</Relationships>
</file>

<file path=ppt/slides/_rels/slide2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0.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0.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2.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0.xml"/>
</Relationships>
</file>

<file path=ppt/slides/_rels/slide26.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0.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0.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50000">
              <a:srgbClr val="fafafa"/>
            </a:gs>
            <a:gs pos="100000">
              <a:srgbClr val="d0d0d0"/>
            </a:gs>
          </a:gsLst>
          <a:lin ang="5400000"/>
        </a:gradFill>
      </p:bgPr>
    </p:bg>
    <p:spTree>
      <p:nvGrpSpPr>
        <p:cNvPr id="1" name=""/>
        <p:cNvGrpSpPr/>
        <p:nvPr/>
      </p:nvGrpSpPr>
      <p:grpSpPr>
        <a:xfrm>
          <a:off x="0" y="0"/>
          <a:ext cx="0" cy="0"/>
          <a:chOff x="0" y="0"/>
          <a:chExt cx="0" cy="0"/>
        </a:xfrm>
      </p:grpSpPr>
      <p:sp useBgFill="1">
        <p:nvSpPr>
          <p:cNvPr id="138" name="Rectangle 16">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entury Gothic"/>
            </a:endParaRPr>
          </a:p>
        </p:txBody>
      </p:sp>
      <p:sp>
        <p:nvSpPr>
          <p:cNvPr id="139" name="PlaceHolder 1"/>
          <p:cNvSpPr>
            <a:spLocks noGrp="1"/>
          </p:cNvSpPr>
          <p:nvPr>
            <p:ph type="title"/>
          </p:nvPr>
        </p:nvSpPr>
        <p:spPr>
          <a:xfrm>
            <a:off x="792360" y="821160"/>
            <a:ext cx="6098400" cy="5221800"/>
          </a:xfrm>
          <a:prstGeom prst="rect">
            <a:avLst/>
          </a:prstGeom>
          <a:noFill/>
          <a:ln w="0">
            <a:noFill/>
          </a:ln>
        </p:spPr>
        <p:txBody>
          <a:bodyPr lIns="91440" rIns="91440" tIns="45720" bIns="45720" anchor="ctr">
            <a:normAutofit/>
          </a:bodyPr>
          <a:p>
            <a:pPr indent="0" defTabSz="914400">
              <a:lnSpc>
                <a:spcPct val="90000"/>
              </a:lnSpc>
              <a:buNone/>
            </a:pPr>
            <a:r>
              <a:rPr b="0" lang="en-US" sz="4400" spc="-1" strike="noStrike" cap="all">
                <a:solidFill>
                  <a:schemeClr val="dk1"/>
                </a:solidFill>
                <a:latin typeface="Century Gothic"/>
              </a:rPr>
              <a:t>BE WELL Hospital</a:t>
            </a:r>
            <a:br>
              <a:rPr sz="4400"/>
            </a:br>
            <a:r>
              <a:rPr b="0" lang="en-US" sz="4400" spc="-1" strike="noStrike" cap="all">
                <a:solidFill>
                  <a:schemeClr val="dk1"/>
                </a:solidFill>
                <a:latin typeface="Century Gothic"/>
              </a:rPr>
              <a:t>Management</a:t>
            </a:r>
            <a:br>
              <a:rPr sz="4400"/>
            </a:br>
            <a:r>
              <a:rPr b="0" lang="en-US" sz="4400" spc="-1" strike="noStrike" cap="all">
                <a:solidFill>
                  <a:schemeClr val="dk1"/>
                </a:solidFill>
                <a:latin typeface="Century Gothic"/>
              </a:rPr>
              <a:t>System</a:t>
            </a:r>
            <a:endParaRPr b="0" lang="en-US" sz="4400" spc="-1" strike="noStrike">
              <a:solidFill>
                <a:schemeClr val="dk1"/>
              </a:solidFill>
              <a:latin typeface="Century Gothic"/>
            </a:endParaRPr>
          </a:p>
        </p:txBody>
      </p:sp>
      <p:cxnSp>
        <p:nvCxnSpPr>
          <p:cNvPr id="140" name="Straight Connector 18">
            <a:extLst>
              <a:ext uri="{C183D7F6-B498-43B3-948B-1728B52AA6E4}">
                <adec:decorative xmlns:adec="http://schemas.microsoft.com/office/drawing/2017/decorative" val="1"/>
              </a:ext>
            </a:extLst>
          </p:cNvPr>
          <p:cNvCxnSpPr/>
          <p:nvPr/>
        </p:nvCxnSpPr>
        <p:spPr>
          <a:xfrm>
            <a:off x="7396920" y="1923480"/>
            <a:ext cx="360" cy="3017880"/>
          </a:xfrm>
          <a:prstGeom prst="straightConnector1">
            <a:avLst/>
          </a:prstGeom>
          <a:ln w="15875">
            <a:solidFill>
              <a:srgbClr val="000000"/>
            </a:solidFill>
            <a:round/>
          </a:ln>
        </p:spPr>
      </p:cxnSp>
      <p:sp>
        <p:nvSpPr>
          <p:cNvPr id="141" name="PlaceHolder 2"/>
          <p:cNvSpPr>
            <a:spLocks noGrp="1"/>
          </p:cNvSpPr>
          <p:nvPr>
            <p:ph type="subTitle"/>
          </p:nvPr>
        </p:nvSpPr>
        <p:spPr>
          <a:xfrm>
            <a:off x="2863440" y="5047200"/>
            <a:ext cx="7649280" cy="1302840"/>
          </a:xfrm>
          <a:prstGeom prst="rect">
            <a:avLst/>
          </a:prstGeom>
          <a:noFill/>
          <a:ln w="0">
            <a:noFill/>
          </a:ln>
        </p:spPr>
        <p:txBody>
          <a:bodyPr lIns="91440" rIns="91440" tIns="45720" bIns="45720" anchor="ctr">
            <a:normAutofit/>
          </a:bodyPr>
          <a:p>
            <a:pPr defTabSz="914400">
              <a:lnSpc>
                <a:spcPct val="90000"/>
              </a:lnSpc>
              <a:spcBef>
                <a:spcPts val="1001"/>
              </a:spcBef>
              <a:tabLst>
                <a:tab algn="l" pos="0"/>
              </a:tabLst>
            </a:pPr>
            <a:r>
              <a:rPr b="0" lang="en-US" sz="2000" spc="-1" strike="noStrike">
                <a:solidFill>
                  <a:schemeClr val="dk1"/>
                </a:solidFill>
                <a:latin typeface="Century Gothic"/>
              </a:rPr>
              <a:t>Submitted by,</a:t>
            </a:r>
            <a:endParaRPr b="0" lang="en-IN" sz="2000" spc="-1" strike="noStrike">
              <a:solidFill>
                <a:srgbClr val="000000"/>
              </a:solidFill>
              <a:latin typeface="Arial"/>
            </a:endParaRPr>
          </a:p>
          <a:p>
            <a:pPr defTabSz="914400">
              <a:lnSpc>
                <a:spcPct val="90000"/>
              </a:lnSpc>
              <a:spcBef>
                <a:spcPts val="1001"/>
              </a:spcBef>
              <a:tabLst>
                <a:tab algn="l" pos="0"/>
              </a:tabLst>
            </a:pPr>
            <a:r>
              <a:rPr b="0" lang="en-US" sz="2000" spc="-1" strike="noStrike">
                <a:solidFill>
                  <a:schemeClr val="dk1"/>
                </a:solidFill>
                <a:latin typeface="Century Gothic"/>
              </a:rPr>
              <a:t>Anu Krishna, Ashish George, Francis, Vaisakh K M ,Vismay.</a:t>
            </a:r>
            <a:endParaRPr b="0" lang="en-IN" sz="2000" spc="-1" strike="noStrike">
              <a:solidFill>
                <a:srgbClr val="000000"/>
              </a:solidFill>
              <a:latin typeface="Arial"/>
            </a:endParaRPr>
          </a:p>
        </p:txBody>
      </p:sp>
      <p:pic>
        <p:nvPicPr>
          <p:cNvPr id="142" name="Picture 20" descr="">
            <a:extLst>
              <a:ext uri="{C183D7F6-B498-43B3-948B-1728B52AA6E4}">
                <adec:decorative xmlns:adec="http://schemas.microsoft.com/office/drawing/2017/decorative" val="1"/>
              </a:ext>
            </a:extLst>
          </p:cNvPr>
          <p:cNvPicPr/>
          <p:nvPr/>
        </p:nvPicPr>
        <p:blipFill>
          <a:blip r:embed="rId1"/>
          <a:srcRect l="0" t="-539" r="0" b="0"/>
          <a:stretch/>
        </p:blipFill>
        <p:spPr>
          <a:xfrm rot="16200000">
            <a:off x="7544880" y="2187720"/>
            <a:ext cx="6857640" cy="2482560"/>
          </a:xfrm>
          <a:prstGeom prst="rect">
            <a:avLst/>
          </a:prstGeom>
          <a:ln w="0">
            <a:noFill/>
          </a:ln>
        </p:spPr>
      </p:pic>
      <p:pic>
        <p:nvPicPr>
          <p:cNvPr id="143" name="Picture 6" descr=""/>
          <p:cNvPicPr/>
          <p:nvPr/>
        </p:nvPicPr>
        <p:blipFill>
          <a:blip r:embed="rId2"/>
          <a:stretch/>
        </p:blipFill>
        <p:spPr>
          <a:xfrm>
            <a:off x="7863840" y="2156760"/>
            <a:ext cx="2725560" cy="25444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67"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REQUIREMENT ANALYSIS</a:t>
            </a:r>
            <a:endParaRPr b="0" lang="en-US" sz="4000" spc="-1" strike="noStrike">
              <a:solidFill>
                <a:schemeClr val="dk1"/>
              </a:solidFill>
              <a:latin typeface="Century Gothic"/>
            </a:endParaRPr>
          </a:p>
        </p:txBody>
      </p:sp>
      <p:sp>
        <p:nvSpPr>
          <p:cNvPr id="168" name="PlaceHolder 2"/>
          <p:cNvSpPr>
            <a:spLocks noGrp="1"/>
          </p:cNvSpPr>
          <p:nvPr>
            <p:ph/>
          </p:nvPr>
        </p:nvSpPr>
        <p:spPr>
          <a:xfrm>
            <a:off x="685800" y="2194560"/>
            <a:ext cx="10820160" cy="4023720"/>
          </a:xfrm>
          <a:prstGeom prst="rect">
            <a:avLst/>
          </a:prstGeom>
          <a:noFill/>
          <a:ln w="0">
            <a:noFill/>
          </a:ln>
        </p:spPr>
        <p:txBody>
          <a:bodyPr lIns="91440" rIns="91440" tIns="45720" bIns="45720" anchor="t">
            <a:normAutofit/>
          </a:bodyPr>
          <a:p>
            <a:pPr marL="6480" indent="-6480" defTabSz="914400">
              <a:lnSpc>
                <a:spcPct val="110000"/>
              </a:lnSpc>
              <a:spcAft>
                <a:spcPts val="1930"/>
              </a:spcAft>
              <a:buClr>
                <a:srgbClr val="000000"/>
              </a:buClr>
              <a:buFont typeface="Arial"/>
              <a:buChar char="•"/>
            </a:pPr>
            <a:r>
              <a:rPr b="1" lang="en-US" sz="2400" spc="-1" strike="noStrike" u="sng">
                <a:solidFill>
                  <a:srgbClr val="000000"/>
                </a:solidFill>
                <a:uFillTx/>
                <a:latin typeface="Century Gothic"/>
                <a:ea typeface="Times New Roman"/>
              </a:rPr>
              <a:t>Memory constraints </a:t>
            </a:r>
            <a:endParaRPr b="0" lang="en-US" sz="2400" spc="-1" strike="noStrike">
              <a:solidFill>
                <a:schemeClr val="dk1"/>
              </a:solidFill>
              <a:latin typeface="Century Gothic"/>
            </a:endParaRPr>
          </a:p>
          <a:p>
            <a:pPr marL="6480" indent="-6480" algn="just" defTabSz="914400">
              <a:lnSpc>
                <a:spcPct val="150000"/>
              </a:lnSpc>
              <a:spcAft>
                <a:spcPts val="1386"/>
              </a:spcAft>
              <a:buClr>
                <a:srgbClr val="000000"/>
              </a:buClr>
              <a:buFont typeface="Arial"/>
              <a:buChar char="•"/>
            </a:pPr>
            <a:r>
              <a:rPr b="0" lang="en-US" sz="2400" spc="-1" strike="noStrike">
                <a:solidFill>
                  <a:srgbClr val="000000"/>
                </a:solidFill>
                <a:latin typeface="Century Gothic"/>
                <a:ea typeface="Times New Roman"/>
              </a:rPr>
              <a:t>To run this software, the computer requires minimum 512MB Ram and more than 5GB hard storage . </a:t>
            </a:r>
            <a:endParaRPr b="0" lang="en-US" sz="2400" spc="-1" strike="noStrike">
              <a:solidFill>
                <a:schemeClr val="dk1"/>
              </a:solidFill>
              <a:latin typeface="Century Gothic"/>
            </a:endParaRPr>
          </a:p>
          <a:p>
            <a:pPr indent="0" algn="just" defTabSz="914400">
              <a:lnSpc>
                <a:spcPct val="150000"/>
              </a:lnSpc>
              <a:spcAft>
                <a:spcPts val="1386"/>
              </a:spcAft>
              <a:buNone/>
              <a:tabLst>
                <a:tab algn="l" pos="0"/>
              </a:tabLst>
            </a:pPr>
            <a:endParaRPr b="0" lang="en-US" sz="2400" spc="-1" strike="noStrike">
              <a:solidFill>
                <a:schemeClr val="dk1"/>
              </a:solidFill>
              <a:latin typeface="Century Gothic"/>
            </a:endParaRPr>
          </a:p>
          <a:p>
            <a:pPr indent="0" algn="just" defTabSz="914400">
              <a:lnSpc>
                <a:spcPct val="150000"/>
              </a:lnSpc>
              <a:spcAft>
                <a:spcPts val="1386"/>
              </a:spcAft>
              <a:buNone/>
              <a:tabLst>
                <a:tab algn="l" pos="0"/>
              </a:tabLst>
            </a:pPr>
            <a:endParaRPr b="0" lang="en-US" sz="2400" spc="-1" strike="noStrike">
              <a:solidFill>
                <a:schemeClr val="dk1"/>
              </a:solidFill>
              <a:latin typeface="Century Gothic"/>
            </a:endParaRPr>
          </a:p>
          <a:p>
            <a:pPr indent="0" algn="just" defTabSz="914400">
              <a:lnSpc>
                <a:spcPct val="150000"/>
              </a:lnSpc>
              <a:spcAft>
                <a:spcPts val="1386"/>
              </a:spcAft>
              <a:buNone/>
              <a:tabLst>
                <a:tab algn="l" pos="0"/>
              </a:tabLst>
            </a:pPr>
            <a:endParaRPr b="0" lang="en-US" sz="2400" spc="-1" strike="noStrike">
              <a:solidFill>
                <a:schemeClr val="dk1"/>
              </a:solidFill>
              <a:latin typeface="Century Gothic"/>
            </a:endParaRPr>
          </a:p>
        </p:txBody>
      </p:sp>
      <p:pic>
        <p:nvPicPr>
          <p:cNvPr id="169" name="Picture 3" descr=""/>
          <p:cNvPicPr/>
          <p:nvPr/>
        </p:nvPicPr>
        <p:blipFill>
          <a:blip r:embed="rId1"/>
          <a:stretch/>
        </p:blipFill>
        <p:spPr>
          <a:xfrm>
            <a:off x="8120520" y="4115520"/>
            <a:ext cx="2342880" cy="1952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70"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PROJECT JOURNEY</a:t>
            </a:r>
            <a:endParaRPr b="0" lang="en-US" sz="4000" spc="-1" strike="noStrike">
              <a:solidFill>
                <a:schemeClr val="dk1"/>
              </a:solidFill>
              <a:latin typeface="Century Gothic"/>
            </a:endParaRPr>
          </a:p>
        </p:txBody>
      </p:sp>
      <p:pic>
        <p:nvPicPr>
          <p:cNvPr id="171" name="Content Placeholder 11" descr=""/>
          <p:cNvPicPr/>
          <p:nvPr/>
        </p:nvPicPr>
        <p:blipFill>
          <a:blip r:embed="rId1"/>
          <a:stretch/>
        </p:blipFill>
        <p:spPr>
          <a:xfrm>
            <a:off x="5055840" y="2724840"/>
            <a:ext cx="2416320" cy="1407960"/>
          </a:xfrm>
          <a:prstGeom prst="rect">
            <a:avLst/>
          </a:prstGeom>
          <a:ln w="0">
            <a:noFill/>
          </a:ln>
        </p:spPr>
      </p:pic>
      <p:sp>
        <p:nvSpPr>
          <p:cNvPr id="172" name="Rectangle 9"/>
          <p:cNvSpPr/>
          <p:nvPr/>
        </p:nvSpPr>
        <p:spPr>
          <a:xfrm>
            <a:off x="2096640" y="2724840"/>
            <a:ext cx="2512080" cy="1398240"/>
          </a:xfrm>
          <a:prstGeom prst="rect">
            <a:avLst/>
          </a:prstGeom>
          <a:solidFill>
            <a:schemeClr val="accent1">
              <a:lumMod val="40000"/>
              <a:lumOff val="60000"/>
            </a:schemeClr>
          </a:solidFill>
          <a:ln>
            <a:solidFill>
              <a:srgbClr val="a4221d"/>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entury Gothic"/>
            </a:endParaRPr>
          </a:p>
        </p:txBody>
      </p:sp>
      <p:pic>
        <p:nvPicPr>
          <p:cNvPr id="173" name="Picture 12" descr=""/>
          <p:cNvPicPr/>
          <p:nvPr/>
        </p:nvPicPr>
        <p:blipFill>
          <a:blip r:embed="rId2"/>
          <a:stretch/>
        </p:blipFill>
        <p:spPr>
          <a:xfrm>
            <a:off x="7934760" y="2741040"/>
            <a:ext cx="2523600" cy="1407960"/>
          </a:xfrm>
          <a:prstGeom prst="rect">
            <a:avLst/>
          </a:prstGeom>
          <a:ln w="0">
            <a:noFill/>
          </a:ln>
        </p:spPr>
      </p:pic>
      <p:pic>
        <p:nvPicPr>
          <p:cNvPr id="174" name="Picture 13" descr=""/>
          <p:cNvPicPr/>
          <p:nvPr/>
        </p:nvPicPr>
        <p:blipFill>
          <a:blip r:embed="rId3"/>
          <a:stretch/>
        </p:blipFill>
        <p:spPr>
          <a:xfrm>
            <a:off x="2096640" y="4692240"/>
            <a:ext cx="2523600" cy="1407960"/>
          </a:xfrm>
          <a:prstGeom prst="rect">
            <a:avLst/>
          </a:prstGeom>
          <a:ln w="0">
            <a:noFill/>
          </a:ln>
        </p:spPr>
      </p:pic>
      <p:pic>
        <p:nvPicPr>
          <p:cNvPr id="175" name="Picture 14" descr=""/>
          <p:cNvPicPr/>
          <p:nvPr/>
        </p:nvPicPr>
        <p:blipFill>
          <a:blip r:embed="rId4"/>
          <a:stretch/>
        </p:blipFill>
        <p:spPr>
          <a:xfrm>
            <a:off x="5179680" y="4692240"/>
            <a:ext cx="2523600" cy="1407960"/>
          </a:xfrm>
          <a:prstGeom prst="rect">
            <a:avLst/>
          </a:prstGeom>
          <a:ln w="0">
            <a:noFill/>
          </a:ln>
        </p:spPr>
      </p:pic>
      <p:pic>
        <p:nvPicPr>
          <p:cNvPr id="176" name="Picture 15" descr=""/>
          <p:cNvPicPr/>
          <p:nvPr/>
        </p:nvPicPr>
        <p:blipFill>
          <a:blip r:embed="rId5"/>
          <a:stretch/>
        </p:blipFill>
        <p:spPr>
          <a:xfrm>
            <a:off x="8168400" y="4692240"/>
            <a:ext cx="2523600" cy="1407960"/>
          </a:xfrm>
          <a:prstGeom prst="rect">
            <a:avLst/>
          </a:prstGeom>
          <a:ln w="0">
            <a:noFill/>
          </a:ln>
        </p:spPr>
      </p:pic>
      <p:sp>
        <p:nvSpPr>
          <p:cNvPr id="177" name="TextBox 16"/>
          <p:cNvSpPr/>
          <p:nvPr/>
        </p:nvSpPr>
        <p:spPr>
          <a:xfrm>
            <a:off x="2332080" y="3189960"/>
            <a:ext cx="204084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solidFill>
                <a:latin typeface="Century Gothic"/>
              </a:rPr>
              <a:t>Topic Research</a:t>
            </a:r>
            <a:endParaRPr b="0" lang="en-IN" sz="1800" spc="-1" strike="noStrike">
              <a:solidFill>
                <a:srgbClr val="000000"/>
              </a:solidFill>
              <a:latin typeface="Arial"/>
            </a:endParaRPr>
          </a:p>
        </p:txBody>
      </p:sp>
      <p:sp>
        <p:nvSpPr>
          <p:cNvPr id="178" name="TextBox 17"/>
          <p:cNvSpPr/>
          <p:nvPr/>
        </p:nvSpPr>
        <p:spPr>
          <a:xfrm>
            <a:off x="3916080" y="4223160"/>
            <a:ext cx="184320" cy="36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endParaRPr b="0" lang="en-US" sz="1800" spc="-1" strike="noStrike">
              <a:solidFill>
                <a:schemeClr val="dk1"/>
              </a:solidFill>
              <a:latin typeface="Century Gothic"/>
            </a:endParaRPr>
          </a:p>
        </p:txBody>
      </p:sp>
      <p:sp>
        <p:nvSpPr>
          <p:cNvPr id="179" name="TextBox 18"/>
          <p:cNvSpPr/>
          <p:nvPr/>
        </p:nvSpPr>
        <p:spPr>
          <a:xfrm>
            <a:off x="5929920" y="3378240"/>
            <a:ext cx="1542240" cy="5835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endParaRPr b="0" lang="en-US" sz="1800" spc="-1" strike="noStrike">
              <a:solidFill>
                <a:schemeClr val="dk1"/>
              </a:solidFill>
              <a:latin typeface="Century Gothic"/>
            </a:endParaRPr>
          </a:p>
        </p:txBody>
      </p:sp>
      <p:sp>
        <p:nvSpPr>
          <p:cNvPr id="180" name="TextBox 19"/>
          <p:cNvSpPr/>
          <p:nvPr/>
        </p:nvSpPr>
        <p:spPr>
          <a:xfrm>
            <a:off x="5375520" y="3057120"/>
            <a:ext cx="1874520" cy="8308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endParaRPr b="0" lang="en-US" sz="1800" spc="-1" strike="noStrike">
              <a:solidFill>
                <a:schemeClr val="dk1"/>
              </a:solidFill>
              <a:latin typeface="Century Gothic"/>
            </a:endParaRPr>
          </a:p>
        </p:txBody>
      </p:sp>
      <p:sp>
        <p:nvSpPr>
          <p:cNvPr id="181" name="TextBox 20"/>
          <p:cNvSpPr/>
          <p:nvPr/>
        </p:nvSpPr>
        <p:spPr>
          <a:xfrm>
            <a:off x="5558760" y="3189960"/>
            <a:ext cx="1691640" cy="5097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endParaRPr b="0" lang="en-US" sz="1800" spc="-1" strike="noStrike">
              <a:solidFill>
                <a:schemeClr val="dk1"/>
              </a:solidFill>
              <a:latin typeface="Century Gothic"/>
            </a:endParaRPr>
          </a:p>
        </p:txBody>
      </p:sp>
      <p:sp>
        <p:nvSpPr>
          <p:cNvPr id="182" name="TextBox 21"/>
          <p:cNvSpPr/>
          <p:nvPr/>
        </p:nvSpPr>
        <p:spPr>
          <a:xfrm>
            <a:off x="5055840" y="3105000"/>
            <a:ext cx="2367000" cy="6382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solidFill>
                <a:latin typeface="Century Gothic"/>
              </a:rPr>
              <a:t>Research about features and tools</a:t>
            </a:r>
            <a:endParaRPr b="0" lang="en-IN" sz="1800" spc="-1" strike="noStrike">
              <a:solidFill>
                <a:srgbClr val="000000"/>
              </a:solidFill>
              <a:latin typeface="Arial"/>
            </a:endParaRPr>
          </a:p>
        </p:txBody>
      </p:sp>
      <p:sp>
        <p:nvSpPr>
          <p:cNvPr id="183" name="TextBox 22"/>
          <p:cNvSpPr/>
          <p:nvPr/>
        </p:nvSpPr>
        <p:spPr>
          <a:xfrm>
            <a:off x="8321400" y="2950200"/>
            <a:ext cx="1933920" cy="912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solidFill>
                <a:latin typeface="Century Gothic"/>
              </a:rPr>
              <a:t>Finalize features and tools</a:t>
            </a:r>
            <a:endParaRPr b="0" lang="en-IN" sz="1800" spc="-1" strike="noStrike">
              <a:solidFill>
                <a:srgbClr val="000000"/>
              </a:solidFill>
              <a:latin typeface="Arial"/>
            </a:endParaRPr>
          </a:p>
        </p:txBody>
      </p:sp>
      <p:sp>
        <p:nvSpPr>
          <p:cNvPr id="184" name="TextBox 23"/>
          <p:cNvSpPr/>
          <p:nvPr/>
        </p:nvSpPr>
        <p:spPr>
          <a:xfrm>
            <a:off x="2332080" y="4888800"/>
            <a:ext cx="2040840" cy="6382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solidFill>
                <a:latin typeface="Century Gothic"/>
              </a:rPr>
              <a:t>SRS Documentation</a:t>
            </a:r>
            <a:endParaRPr b="0" lang="en-IN" sz="1800" spc="-1" strike="noStrike">
              <a:solidFill>
                <a:srgbClr val="000000"/>
              </a:solidFill>
              <a:latin typeface="Arial"/>
            </a:endParaRPr>
          </a:p>
        </p:txBody>
      </p:sp>
      <p:sp>
        <p:nvSpPr>
          <p:cNvPr id="185" name="TextBox 24"/>
          <p:cNvSpPr/>
          <p:nvPr/>
        </p:nvSpPr>
        <p:spPr>
          <a:xfrm>
            <a:off x="5485320" y="5006160"/>
            <a:ext cx="1985400" cy="912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solidFill>
                <a:latin typeface="Century Gothic"/>
              </a:rPr>
              <a:t>Product implementation </a:t>
            </a:r>
            <a:endParaRPr b="0" lang="en-IN" sz="1800" spc="-1" strike="noStrike">
              <a:solidFill>
                <a:srgbClr val="000000"/>
              </a:solidFill>
              <a:latin typeface="Arial"/>
            </a:endParaRPr>
          </a:p>
        </p:txBody>
      </p:sp>
      <p:sp>
        <p:nvSpPr>
          <p:cNvPr id="186" name="TextBox 25"/>
          <p:cNvSpPr/>
          <p:nvPr/>
        </p:nvSpPr>
        <p:spPr>
          <a:xfrm>
            <a:off x="8537400" y="4960080"/>
            <a:ext cx="2012400" cy="6382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solidFill>
                <a:latin typeface="Century Gothic"/>
              </a:rPr>
              <a:t>Product Delivery</a:t>
            </a:r>
            <a:endParaRPr b="0" lang="en-IN" sz="1800" spc="-1" strike="noStrike">
              <a:solidFill>
                <a:srgbClr val="000000"/>
              </a:solidFill>
              <a:latin typeface="Arial"/>
            </a:endParaRPr>
          </a:p>
        </p:txBody>
      </p:sp>
      <p:cxnSp>
        <p:nvCxnSpPr>
          <p:cNvPr id="187" name="Straight Arrow Connector 27"/>
          <p:cNvCxnSpPr>
            <a:stCxn id="172" idx="3"/>
            <a:endCxn id="171" idx="1"/>
          </p:cNvCxnSpPr>
          <p:nvPr/>
        </p:nvCxnSpPr>
        <p:spPr>
          <a:xfrm>
            <a:off x="4608720" y="3423960"/>
            <a:ext cx="447480" cy="5040"/>
          </a:xfrm>
          <a:prstGeom prst="straightConnector1">
            <a:avLst/>
          </a:prstGeom>
          <a:ln>
            <a:solidFill>
              <a:srgbClr val="df2e28"/>
            </a:solidFill>
            <a:round/>
            <a:tailEnd len="med" type="triangle" w="med"/>
          </a:ln>
        </p:spPr>
      </p:cxnSp>
      <p:cxnSp>
        <p:nvCxnSpPr>
          <p:cNvPr id="188" name="Elbow Connector 33"/>
          <p:cNvCxnSpPr>
            <a:stCxn id="173" idx="2"/>
            <a:endCxn id="174" idx="0"/>
          </p:cNvCxnSpPr>
          <p:nvPr/>
        </p:nvCxnSpPr>
        <p:spPr>
          <a:xfrm rot="5400000">
            <a:off x="6005520" y="1501560"/>
            <a:ext cx="543600" cy="5838480"/>
          </a:xfrm>
          <a:prstGeom prst="bentConnector3">
            <a:avLst>
              <a:gd name="adj1" fmla="val 50033"/>
            </a:avLst>
          </a:prstGeom>
          <a:ln>
            <a:solidFill>
              <a:srgbClr val="df2e28"/>
            </a:solidFill>
            <a:round/>
            <a:tailEnd len="med" type="triangle" w="med"/>
          </a:ln>
        </p:spPr>
      </p:cxnSp>
      <p:cxnSp>
        <p:nvCxnSpPr>
          <p:cNvPr id="189" name="Straight Arrow Connector 39"/>
          <p:cNvCxnSpPr>
            <a:stCxn id="174" idx="3"/>
            <a:endCxn id="175" idx="1"/>
          </p:cNvCxnSpPr>
          <p:nvPr/>
        </p:nvCxnSpPr>
        <p:spPr>
          <a:xfrm>
            <a:off x="4620240" y="5396040"/>
            <a:ext cx="559800" cy="360"/>
          </a:xfrm>
          <a:prstGeom prst="straightConnector1">
            <a:avLst/>
          </a:prstGeom>
          <a:ln>
            <a:solidFill>
              <a:srgbClr val="df2e28"/>
            </a:solidFill>
            <a:round/>
            <a:tailEnd len="med" type="triangle" w="med"/>
          </a:ln>
        </p:spPr>
      </p:cxnSp>
      <p:cxnSp>
        <p:nvCxnSpPr>
          <p:cNvPr id="190" name="Straight Arrow Connector 41"/>
          <p:cNvCxnSpPr/>
          <p:nvPr/>
        </p:nvCxnSpPr>
        <p:spPr>
          <a:xfrm>
            <a:off x="7102440" y="5329080"/>
            <a:ext cx="360" cy="28080"/>
          </a:xfrm>
          <a:prstGeom prst="straightConnector1">
            <a:avLst/>
          </a:prstGeom>
          <a:ln>
            <a:solidFill>
              <a:srgbClr val="df2e28"/>
            </a:solidFill>
            <a:round/>
            <a:tailEnd len="med" type="triangle" w="med"/>
          </a:ln>
        </p:spPr>
      </p:cxnSp>
      <p:cxnSp>
        <p:nvCxnSpPr>
          <p:cNvPr id="191" name="Straight Arrow Connector 44"/>
          <p:cNvCxnSpPr>
            <a:stCxn id="175" idx="3"/>
            <a:endCxn id="176" idx="1"/>
          </p:cNvCxnSpPr>
          <p:nvPr/>
        </p:nvCxnSpPr>
        <p:spPr>
          <a:xfrm>
            <a:off x="7703280" y="5396040"/>
            <a:ext cx="465480" cy="360"/>
          </a:xfrm>
          <a:prstGeom prst="straightConnector1">
            <a:avLst/>
          </a:prstGeom>
          <a:ln>
            <a:solidFill>
              <a:srgbClr val="df2e28"/>
            </a:solidFill>
            <a:round/>
            <a:tailEnd len="med" type="triangle" w="med"/>
          </a:ln>
        </p:spPr>
      </p:cxnSp>
      <p:cxnSp>
        <p:nvCxnSpPr>
          <p:cNvPr id="192" name="Straight Arrow Connector 51"/>
          <p:cNvCxnSpPr>
            <a:stCxn id="182" idx="3"/>
            <a:endCxn id="182" idx="3"/>
          </p:cNvCxnSpPr>
          <p:nvPr/>
        </p:nvCxnSpPr>
        <p:spPr>
          <a:xfrm>
            <a:off x="7422840" y="3423960"/>
            <a:ext cx="360" cy="360"/>
          </a:xfrm>
          <a:prstGeom prst="straightConnector1">
            <a:avLst/>
          </a:prstGeom>
          <a:ln>
            <a:solidFill>
              <a:srgbClr val="df2e28"/>
            </a:solidFill>
            <a:round/>
            <a:tailEnd len="med" type="triangle" w="med"/>
          </a:ln>
        </p:spPr>
      </p:cxnSp>
      <p:cxnSp>
        <p:nvCxnSpPr>
          <p:cNvPr id="193" name="Straight Arrow Connector 57"/>
          <p:cNvCxnSpPr>
            <a:stCxn id="171" idx="3"/>
            <a:endCxn id="173" idx="1"/>
          </p:cNvCxnSpPr>
          <p:nvPr/>
        </p:nvCxnSpPr>
        <p:spPr>
          <a:xfrm>
            <a:off x="7472160" y="3428640"/>
            <a:ext cx="462960" cy="16560"/>
          </a:xfrm>
          <a:prstGeom prst="straightConnector1">
            <a:avLst/>
          </a:prstGeom>
          <a:ln>
            <a:solidFill>
              <a:srgbClr val="df2e28"/>
            </a:solidFill>
            <a:round/>
            <a:tailEnd len="med" type="triangle" w="med"/>
          </a:ln>
        </p:spPr>
      </p:cxn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94" name="PlaceHolder 1"/>
          <p:cNvSpPr>
            <a:spLocks noGrp="1"/>
          </p:cNvSpPr>
          <p:nvPr>
            <p:ph/>
          </p:nvPr>
        </p:nvSpPr>
        <p:spPr>
          <a:xfrm>
            <a:off x="399600" y="1631160"/>
            <a:ext cx="5333760" cy="402372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800" spc="-1" strike="noStrike" u="sng">
                <a:solidFill>
                  <a:schemeClr val="lt1"/>
                </a:solidFill>
                <a:uFillTx/>
                <a:latin typeface="Century Gothic"/>
              </a:rPr>
              <a:t>SCOPE</a:t>
            </a:r>
            <a:endParaRPr b="0" lang="en-US" sz="2800" spc="-1" strike="noStrike">
              <a:solidFill>
                <a:schemeClr val="dk1"/>
              </a:solidFill>
              <a:latin typeface="Century Gothic"/>
            </a:endParaRPr>
          </a:p>
          <a:p>
            <a:pPr indent="0" defTabSz="914400">
              <a:lnSpc>
                <a:spcPct val="90000"/>
              </a:lnSpc>
              <a:spcBef>
                <a:spcPts val="1001"/>
              </a:spcBef>
              <a:buNone/>
              <a:tabLst>
                <a:tab algn="l" pos="0"/>
              </a:tabLst>
            </a:pPr>
            <a:endParaRPr b="0" lang="en-US" sz="28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Hospital Management System makes the working of a hospital smooth. It helps all the employees as well as the patients to be clear about all the procedures and happenings.</a:t>
            </a:r>
            <a:endParaRPr b="0" lang="en-US" sz="2000" spc="-1" strike="noStrike">
              <a:solidFill>
                <a:schemeClr val="dk1"/>
              </a:solidFill>
              <a:latin typeface="Century Gothic"/>
            </a:endParaRPr>
          </a:p>
        </p:txBody>
      </p:sp>
      <p:sp>
        <p:nvSpPr>
          <p:cNvPr id="195" name="PlaceHolder 2"/>
          <p:cNvSpPr>
            <a:spLocks noGrp="1"/>
          </p:cNvSpPr>
          <p:nvPr>
            <p:ph/>
          </p:nvPr>
        </p:nvSpPr>
        <p:spPr>
          <a:xfrm>
            <a:off x="6385320" y="1631160"/>
            <a:ext cx="5333760" cy="402372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800" spc="-1" strike="noStrike" u="sng">
                <a:solidFill>
                  <a:schemeClr val="lt1"/>
                </a:solidFill>
                <a:uFillTx/>
                <a:latin typeface="Century Gothic"/>
              </a:rPr>
              <a:t>FEATURES</a:t>
            </a:r>
            <a:endParaRPr b="0" lang="en-US" sz="2800" spc="-1" strike="noStrike">
              <a:solidFill>
                <a:schemeClr val="dk1"/>
              </a:solidFill>
              <a:latin typeface="Century Gothic"/>
            </a:endParaRPr>
          </a:p>
          <a:p>
            <a:pPr indent="0" defTabSz="914400">
              <a:lnSpc>
                <a:spcPct val="90000"/>
              </a:lnSpc>
              <a:spcBef>
                <a:spcPts val="1001"/>
              </a:spcBef>
              <a:buNone/>
              <a:tabLst>
                <a:tab algn="l" pos="0"/>
              </a:tabLst>
            </a:pPr>
            <a:endParaRPr b="0" lang="en-US" sz="28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Reduces the workload.</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Helps to keep the data in a secure way.</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Data retrieval becomes easy.</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Easy to modify and inform work details.</a:t>
            </a:r>
            <a:endParaRPr b="0" lang="en-US" sz="2000" spc="-1" strike="noStrike">
              <a:solidFill>
                <a:schemeClr val="dk1"/>
              </a:solidFill>
              <a:latin typeface="Century Gothic"/>
            </a:endParaRPr>
          </a:p>
        </p:txBody>
      </p:sp>
      <p:pic>
        <p:nvPicPr>
          <p:cNvPr id="196" name="Picture 6" descr=""/>
          <p:cNvPicPr/>
          <p:nvPr/>
        </p:nvPicPr>
        <p:blipFill>
          <a:blip r:embed="rId1"/>
          <a:stretch/>
        </p:blipFill>
        <p:spPr>
          <a:xfrm>
            <a:off x="977400" y="4568400"/>
            <a:ext cx="2847600" cy="1599840"/>
          </a:xfrm>
          <a:prstGeom prst="rect">
            <a:avLst/>
          </a:prstGeom>
          <a:ln w="0">
            <a:noFill/>
          </a:ln>
        </p:spPr>
      </p:pic>
      <p:pic>
        <p:nvPicPr>
          <p:cNvPr id="197" name="Picture 7" descr=""/>
          <p:cNvPicPr/>
          <p:nvPr/>
        </p:nvPicPr>
        <p:blipFill>
          <a:blip r:embed="rId2"/>
          <a:stretch/>
        </p:blipFill>
        <p:spPr>
          <a:xfrm>
            <a:off x="7364160" y="4568400"/>
            <a:ext cx="2857320" cy="15998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98"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Home page</a:t>
            </a:r>
            <a:endParaRPr b="0" lang="en-US" sz="4000" spc="-1" strike="noStrike">
              <a:solidFill>
                <a:schemeClr val="dk1"/>
              </a:solidFill>
              <a:latin typeface="Century Gothic"/>
            </a:endParaRPr>
          </a:p>
        </p:txBody>
      </p:sp>
      <p:pic>
        <p:nvPicPr>
          <p:cNvPr id="199" name="Content Placeholder 3" descr=""/>
          <p:cNvPicPr/>
          <p:nvPr/>
        </p:nvPicPr>
        <p:blipFill>
          <a:blip r:embed="rId1"/>
          <a:stretch/>
        </p:blipFill>
        <p:spPr>
          <a:xfrm>
            <a:off x="80280" y="2057400"/>
            <a:ext cx="6164640" cy="3903120"/>
          </a:xfrm>
          <a:prstGeom prst="rect">
            <a:avLst/>
          </a:prstGeom>
          <a:ln w="0">
            <a:noFill/>
          </a:ln>
        </p:spPr>
      </p:pic>
      <p:pic>
        <p:nvPicPr>
          <p:cNvPr id="200" name="Picture 4" descr=""/>
          <p:cNvPicPr/>
          <p:nvPr/>
        </p:nvPicPr>
        <p:blipFill>
          <a:blip r:embed="rId2"/>
          <a:stretch/>
        </p:blipFill>
        <p:spPr>
          <a:xfrm>
            <a:off x="5555520" y="2057400"/>
            <a:ext cx="6478200" cy="39031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01"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dashboard</a:t>
            </a:r>
            <a:endParaRPr b="0" lang="en-US" sz="4000" spc="-1" strike="noStrike">
              <a:solidFill>
                <a:schemeClr val="dk1"/>
              </a:solidFill>
              <a:latin typeface="Century Gothic"/>
            </a:endParaRPr>
          </a:p>
        </p:txBody>
      </p:sp>
      <p:pic>
        <p:nvPicPr>
          <p:cNvPr id="202" name="Content Placeholder 5" descr=""/>
          <p:cNvPicPr/>
          <p:nvPr/>
        </p:nvPicPr>
        <p:blipFill>
          <a:blip r:embed="rId1"/>
          <a:stretch/>
        </p:blipFill>
        <p:spPr>
          <a:xfrm>
            <a:off x="336600" y="2242800"/>
            <a:ext cx="11464200" cy="43560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03" name="PlaceHolder 1"/>
          <p:cNvSpPr>
            <a:spLocks noGrp="1"/>
          </p:cNvSpPr>
          <p:nvPr>
            <p:ph type="title"/>
          </p:nvPr>
        </p:nvSpPr>
        <p:spPr>
          <a:xfrm>
            <a:off x="339300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Our doctors</a:t>
            </a:r>
            <a:endParaRPr b="0" lang="en-US" sz="4000" spc="-1" strike="noStrike">
              <a:solidFill>
                <a:schemeClr val="dk1"/>
              </a:solidFill>
              <a:latin typeface="Century Gothic"/>
            </a:endParaRPr>
          </a:p>
        </p:txBody>
      </p:sp>
      <p:pic>
        <p:nvPicPr>
          <p:cNvPr id="204" name="Content Placeholder 3" descr=""/>
          <p:cNvPicPr/>
          <p:nvPr/>
        </p:nvPicPr>
        <p:blipFill>
          <a:blip r:embed="rId1"/>
          <a:stretch/>
        </p:blipFill>
        <p:spPr>
          <a:xfrm>
            <a:off x="1682280" y="2389680"/>
            <a:ext cx="9316080" cy="41230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05"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pharmacy</a:t>
            </a:r>
            <a:endParaRPr b="0" lang="en-US" sz="4000" spc="-1" strike="noStrike">
              <a:solidFill>
                <a:schemeClr val="dk1"/>
              </a:solidFill>
              <a:latin typeface="Century Gothic"/>
            </a:endParaRPr>
          </a:p>
        </p:txBody>
      </p:sp>
      <p:pic>
        <p:nvPicPr>
          <p:cNvPr id="206" name="Content Placeholder 3" descr=""/>
          <p:cNvPicPr/>
          <p:nvPr/>
        </p:nvPicPr>
        <p:blipFill>
          <a:blip r:embed="rId1"/>
          <a:stretch/>
        </p:blipFill>
        <p:spPr>
          <a:xfrm>
            <a:off x="853920" y="1992600"/>
            <a:ext cx="10394640" cy="46753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Blood bank</a:t>
            </a:r>
            <a:endParaRPr b="0" lang="en-US" sz="4000" spc="-1" strike="noStrike">
              <a:solidFill>
                <a:schemeClr val="dk1"/>
              </a:solidFill>
              <a:latin typeface="Century Gothic"/>
            </a:endParaRPr>
          </a:p>
        </p:txBody>
      </p:sp>
      <p:pic>
        <p:nvPicPr>
          <p:cNvPr id="208" name="Content Placeholder 3" descr=""/>
          <p:cNvPicPr/>
          <p:nvPr/>
        </p:nvPicPr>
        <p:blipFill>
          <a:blip r:embed="rId1"/>
          <a:stretch/>
        </p:blipFill>
        <p:spPr>
          <a:xfrm>
            <a:off x="0" y="2329200"/>
            <a:ext cx="6555600" cy="3683160"/>
          </a:xfrm>
          <a:prstGeom prst="rect">
            <a:avLst/>
          </a:prstGeom>
          <a:ln w="0">
            <a:noFill/>
          </a:ln>
        </p:spPr>
      </p:pic>
      <p:pic>
        <p:nvPicPr>
          <p:cNvPr id="209" name="Picture 4" descr=""/>
          <p:cNvPicPr/>
          <p:nvPr/>
        </p:nvPicPr>
        <p:blipFill>
          <a:blip r:embed="rId2"/>
          <a:stretch/>
        </p:blipFill>
        <p:spPr>
          <a:xfrm>
            <a:off x="6435360" y="2329200"/>
            <a:ext cx="5756400" cy="36831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10"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Quick help tile</a:t>
            </a:r>
            <a:endParaRPr b="0" lang="en-US" sz="4000" spc="-1" strike="noStrike">
              <a:solidFill>
                <a:schemeClr val="dk1"/>
              </a:solidFill>
              <a:latin typeface="Century Gothic"/>
            </a:endParaRPr>
          </a:p>
        </p:txBody>
      </p:sp>
      <p:pic>
        <p:nvPicPr>
          <p:cNvPr id="211" name="Content Placeholder 3" descr=""/>
          <p:cNvPicPr/>
          <p:nvPr/>
        </p:nvPicPr>
        <p:blipFill>
          <a:blip r:embed="rId1"/>
          <a:stretch/>
        </p:blipFill>
        <p:spPr>
          <a:xfrm>
            <a:off x="560880" y="2139480"/>
            <a:ext cx="10945080" cy="43473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12"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Covid portal</a:t>
            </a:r>
            <a:endParaRPr b="0" lang="en-US" sz="4000" spc="-1" strike="noStrike">
              <a:solidFill>
                <a:schemeClr val="dk1"/>
              </a:solidFill>
              <a:latin typeface="Century Gothic"/>
            </a:endParaRPr>
          </a:p>
        </p:txBody>
      </p:sp>
      <p:pic>
        <p:nvPicPr>
          <p:cNvPr id="213" name="Content Placeholder 3" descr=""/>
          <p:cNvPicPr/>
          <p:nvPr/>
        </p:nvPicPr>
        <p:blipFill>
          <a:blip r:embed="rId1"/>
          <a:stretch/>
        </p:blipFill>
        <p:spPr>
          <a:xfrm>
            <a:off x="543600" y="2057400"/>
            <a:ext cx="10843200" cy="44467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2895480" y="764280"/>
            <a:ext cx="861012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MODULES</a:t>
            </a:r>
            <a:endParaRPr b="0" lang="en-US" sz="4000" spc="-1" strike="noStrike">
              <a:solidFill>
                <a:schemeClr val="dk1"/>
              </a:solidFill>
              <a:latin typeface="Century Gothic"/>
            </a:endParaRPr>
          </a:p>
        </p:txBody>
      </p:sp>
      <p:sp>
        <p:nvSpPr>
          <p:cNvPr id="145" name="PlaceHolder 2"/>
          <p:cNvSpPr>
            <a:spLocks noGrp="1"/>
          </p:cNvSpPr>
          <p:nvPr>
            <p:ph/>
          </p:nvPr>
        </p:nvSpPr>
        <p:spPr>
          <a:xfrm>
            <a:off x="685800" y="2194560"/>
            <a:ext cx="10820160" cy="402372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200" spc="-1" strike="noStrike">
                <a:solidFill>
                  <a:schemeClr val="lt1"/>
                </a:solidFill>
                <a:latin typeface="Century Gothic"/>
              </a:rPr>
              <a:t>FRONT-END : Francis Varghese and Vismay Vinod</a:t>
            </a:r>
            <a:endParaRPr b="0" lang="en-US" sz="2200" spc="-1" strike="noStrike">
              <a:solidFill>
                <a:schemeClr val="dk1"/>
              </a:solidFill>
              <a:latin typeface="Century Gothic"/>
            </a:endParaRPr>
          </a:p>
          <a:p>
            <a:pPr indent="0" defTabSz="914400">
              <a:lnSpc>
                <a:spcPct val="90000"/>
              </a:lnSpc>
              <a:spcBef>
                <a:spcPts val="1001"/>
              </a:spcBef>
              <a:buNone/>
              <a:tabLst>
                <a:tab algn="l" pos="0"/>
              </a:tabLst>
            </a:pPr>
            <a:r>
              <a:rPr b="0" lang="en-US" sz="2200" spc="-1" strike="noStrike">
                <a:solidFill>
                  <a:schemeClr val="lt1"/>
                </a:solidFill>
                <a:latin typeface="Century Gothic"/>
              </a:rPr>
              <a:t>BACK-END : Vaisakh K M, Anu Krishna, Ashish George</a:t>
            </a:r>
            <a:endParaRPr b="0" lang="en-US" sz="2200" spc="-1" strike="noStrike">
              <a:solidFill>
                <a:schemeClr val="dk1"/>
              </a:solidFill>
              <a:latin typeface="Century Gothic"/>
            </a:endParaRPr>
          </a:p>
          <a:p>
            <a:pPr indent="0" defTabSz="914400">
              <a:lnSpc>
                <a:spcPct val="90000"/>
              </a:lnSpc>
              <a:spcBef>
                <a:spcPts val="1001"/>
              </a:spcBef>
              <a:buNone/>
              <a:tabLst>
                <a:tab algn="l" pos="0"/>
              </a:tabLst>
            </a:pPr>
            <a:endParaRPr b="0" lang="en-US" sz="22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14"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Admin portal</a:t>
            </a:r>
            <a:endParaRPr b="0" lang="en-US" sz="4000" spc="-1" strike="noStrike">
              <a:solidFill>
                <a:schemeClr val="dk1"/>
              </a:solidFill>
              <a:latin typeface="Century Gothic"/>
            </a:endParaRPr>
          </a:p>
        </p:txBody>
      </p:sp>
      <p:pic>
        <p:nvPicPr>
          <p:cNvPr id="215" name="Content Placeholder 3" descr=""/>
          <p:cNvPicPr/>
          <p:nvPr/>
        </p:nvPicPr>
        <p:blipFill>
          <a:blip r:embed="rId1"/>
          <a:stretch/>
        </p:blipFill>
        <p:spPr>
          <a:xfrm>
            <a:off x="718920" y="1906560"/>
            <a:ext cx="4658040" cy="2440800"/>
          </a:xfrm>
          <a:prstGeom prst="rect">
            <a:avLst/>
          </a:prstGeom>
          <a:ln w="0">
            <a:noFill/>
          </a:ln>
        </p:spPr>
      </p:pic>
      <p:pic>
        <p:nvPicPr>
          <p:cNvPr id="216" name="Picture 4" descr=""/>
          <p:cNvPicPr/>
          <p:nvPr/>
        </p:nvPicPr>
        <p:blipFill>
          <a:blip r:embed="rId2"/>
          <a:stretch/>
        </p:blipFill>
        <p:spPr>
          <a:xfrm>
            <a:off x="6547320" y="1906560"/>
            <a:ext cx="4511160" cy="2440800"/>
          </a:xfrm>
          <a:prstGeom prst="rect">
            <a:avLst/>
          </a:prstGeom>
          <a:ln w="0">
            <a:noFill/>
          </a:ln>
        </p:spPr>
      </p:pic>
      <p:pic>
        <p:nvPicPr>
          <p:cNvPr id="217" name="Picture 5" descr=""/>
          <p:cNvPicPr/>
          <p:nvPr/>
        </p:nvPicPr>
        <p:blipFill>
          <a:blip r:embed="rId3"/>
          <a:stretch/>
        </p:blipFill>
        <p:spPr>
          <a:xfrm>
            <a:off x="718920" y="4487400"/>
            <a:ext cx="4658040" cy="2542680"/>
          </a:xfrm>
          <a:prstGeom prst="rect">
            <a:avLst/>
          </a:prstGeom>
          <a:ln w="0">
            <a:noFill/>
          </a:ln>
        </p:spPr>
      </p:pic>
      <p:pic>
        <p:nvPicPr>
          <p:cNvPr id="218" name="Picture 6" descr=""/>
          <p:cNvPicPr/>
          <p:nvPr/>
        </p:nvPicPr>
        <p:blipFill>
          <a:blip r:embed="rId4"/>
          <a:stretch/>
        </p:blipFill>
        <p:spPr>
          <a:xfrm>
            <a:off x="6487200" y="4487400"/>
            <a:ext cx="4571640" cy="23202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19" name="PlaceHolder 1"/>
          <p:cNvSpPr>
            <a:spLocks noGrp="1"/>
          </p:cNvSpPr>
          <p:nvPr>
            <p:ph type="title"/>
          </p:nvPr>
        </p:nvSpPr>
        <p:spPr>
          <a:xfrm>
            <a:off x="3177360" y="48816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Patient portal</a:t>
            </a:r>
            <a:endParaRPr b="0" lang="en-US" sz="4000" spc="-1" strike="noStrike">
              <a:solidFill>
                <a:schemeClr val="dk1"/>
              </a:solidFill>
              <a:latin typeface="Century Gothic"/>
            </a:endParaRPr>
          </a:p>
        </p:txBody>
      </p:sp>
      <p:pic>
        <p:nvPicPr>
          <p:cNvPr id="220" name="Content Placeholder 3" descr=""/>
          <p:cNvPicPr/>
          <p:nvPr/>
        </p:nvPicPr>
        <p:blipFill>
          <a:blip r:embed="rId1"/>
          <a:stretch/>
        </p:blipFill>
        <p:spPr>
          <a:xfrm>
            <a:off x="1940760" y="1781280"/>
            <a:ext cx="8548560" cy="2716920"/>
          </a:xfrm>
          <a:prstGeom prst="rect">
            <a:avLst/>
          </a:prstGeom>
          <a:ln w="0">
            <a:noFill/>
          </a:ln>
        </p:spPr>
      </p:pic>
      <p:pic>
        <p:nvPicPr>
          <p:cNvPr id="221" name="Picture 4" descr=""/>
          <p:cNvPicPr/>
          <p:nvPr/>
        </p:nvPicPr>
        <p:blipFill>
          <a:blip r:embed="rId2"/>
          <a:stretch/>
        </p:blipFill>
        <p:spPr>
          <a:xfrm>
            <a:off x="552240" y="4665960"/>
            <a:ext cx="5744880" cy="2121840"/>
          </a:xfrm>
          <a:prstGeom prst="rect">
            <a:avLst/>
          </a:prstGeom>
          <a:ln w="0">
            <a:noFill/>
          </a:ln>
        </p:spPr>
      </p:pic>
      <p:pic>
        <p:nvPicPr>
          <p:cNvPr id="222" name="Picture 7" descr=""/>
          <p:cNvPicPr/>
          <p:nvPr/>
        </p:nvPicPr>
        <p:blipFill>
          <a:blip r:embed="rId3"/>
          <a:stretch/>
        </p:blipFill>
        <p:spPr>
          <a:xfrm>
            <a:off x="6374880" y="4498560"/>
            <a:ext cx="5744160" cy="22888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23" name="PlaceHolder 1"/>
          <p:cNvSpPr>
            <a:spLocks noGrp="1"/>
          </p:cNvSpPr>
          <p:nvPr>
            <p:ph type="title"/>
          </p:nvPr>
        </p:nvSpPr>
        <p:spPr>
          <a:xfrm>
            <a:off x="3591360" y="350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Doctor portal</a:t>
            </a:r>
            <a:endParaRPr b="0" lang="en-US" sz="4000" spc="-1" strike="noStrike">
              <a:solidFill>
                <a:schemeClr val="dk1"/>
              </a:solidFill>
              <a:latin typeface="Century Gothic"/>
            </a:endParaRPr>
          </a:p>
        </p:txBody>
      </p:sp>
      <p:pic>
        <p:nvPicPr>
          <p:cNvPr id="224" name="Content Placeholder 3" descr=""/>
          <p:cNvPicPr/>
          <p:nvPr/>
        </p:nvPicPr>
        <p:blipFill>
          <a:blip r:embed="rId1"/>
          <a:stretch/>
        </p:blipFill>
        <p:spPr>
          <a:xfrm>
            <a:off x="1958040" y="1470960"/>
            <a:ext cx="7547760" cy="2652120"/>
          </a:xfrm>
          <a:prstGeom prst="rect">
            <a:avLst/>
          </a:prstGeom>
          <a:ln w="0">
            <a:noFill/>
          </a:ln>
        </p:spPr>
      </p:pic>
      <p:pic>
        <p:nvPicPr>
          <p:cNvPr id="225" name="Picture 4" descr=""/>
          <p:cNvPicPr/>
          <p:nvPr/>
        </p:nvPicPr>
        <p:blipFill>
          <a:blip r:embed="rId2"/>
          <a:stretch/>
        </p:blipFill>
        <p:spPr>
          <a:xfrm>
            <a:off x="572040" y="4356360"/>
            <a:ext cx="5276160" cy="2297520"/>
          </a:xfrm>
          <a:prstGeom prst="rect">
            <a:avLst/>
          </a:prstGeom>
          <a:ln w="0">
            <a:noFill/>
          </a:ln>
        </p:spPr>
      </p:pic>
      <p:pic>
        <p:nvPicPr>
          <p:cNvPr id="226" name="Picture 7" descr=""/>
          <p:cNvPicPr/>
          <p:nvPr/>
        </p:nvPicPr>
        <p:blipFill>
          <a:blip r:embed="rId3"/>
          <a:stretch/>
        </p:blipFill>
        <p:spPr>
          <a:xfrm>
            <a:off x="6193800" y="4356360"/>
            <a:ext cx="5649840" cy="22975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27"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Pharmacy portal</a:t>
            </a:r>
            <a:endParaRPr b="0" lang="en-US" sz="4000" spc="-1" strike="noStrike">
              <a:solidFill>
                <a:schemeClr val="dk1"/>
              </a:solidFill>
              <a:latin typeface="Century Gothic"/>
            </a:endParaRPr>
          </a:p>
        </p:txBody>
      </p:sp>
      <p:pic>
        <p:nvPicPr>
          <p:cNvPr id="228" name="Content Placeholder 5" descr=""/>
          <p:cNvPicPr/>
          <p:nvPr/>
        </p:nvPicPr>
        <p:blipFill>
          <a:blip r:embed="rId1"/>
          <a:stretch/>
        </p:blipFill>
        <p:spPr>
          <a:xfrm>
            <a:off x="0" y="2665440"/>
            <a:ext cx="6081120" cy="3440160"/>
          </a:xfrm>
          <a:prstGeom prst="rect">
            <a:avLst/>
          </a:prstGeom>
          <a:ln w="0">
            <a:noFill/>
          </a:ln>
        </p:spPr>
      </p:pic>
      <p:pic>
        <p:nvPicPr>
          <p:cNvPr id="229" name="Picture 6" descr=""/>
          <p:cNvPicPr/>
          <p:nvPr/>
        </p:nvPicPr>
        <p:blipFill>
          <a:blip r:embed="rId2"/>
          <a:stretch/>
        </p:blipFill>
        <p:spPr>
          <a:xfrm>
            <a:off x="6081480" y="2665440"/>
            <a:ext cx="5865480" cy="3440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30" name="PlaceHolder 1"/>
          <p:cNvSpPr>
            <a:spLocks noGrp="1"/>
          </p:cNvSpPr>
          <p:nvPr>
            <p:ph/>
          </p:nvPr>
        </p:nvSpPr>
        <p:spPr>
          <a:xfrm>
            <a:off x="838080" y="1187640"/>
            <a:ext cx="5333760" cy="4023720"/>
          </a:xfrm>
          <a:prstGeom prst="rect">
            <a:avLst/>
          </a:prstGeom>
          <a:noFill/>
          <a:ln w="0">
            <a:noFill/>
          </a:ln>
        </p:spPr>
        <p:txBody>
          <a:bodyPr lIns="91440" rIns="91440" tIns="45720" bIns="45720" anchor="t">
            <a:noAutofit/>
          </a:bodyPr>
          <a:p>
            <a:pPr indent="0" defTabSz="914400">
              <a:lnSpc>
                <a:spcPct val="90000"/>
              </a:lnSpc>
              <a:spcBef>
                <a:spcPts val="1001"/>
              </a:spcBef>
              <a:buNone/>
            </a:pPr>
            <a:endParaRPr b="0" lang="en-US" sz="2000" spc="-1" strike="noStrike">
              <a:solidFill>
                <a:schemeClr val="dk1"/>
              </a:solidFill>
              <a:latin typeface="Century Gothic"/>
            </a:endParaRPr>
          </a:p>
          <a:p>
            <a:pPr indent="0" defTabSz="914400">
              <a:lnSpc>
                <a:spcPct val="90000"/>
              </a:lnSpc>
              <a:spcBef>
                <a:spcPts val="1001"/>
              </a:spcBef>
              <a:buNone/>
              <a:tabLst>
                <a:tab algn="l" pos="0"/>
              </a:tabLst>
            </a:pPr>
            <a:r>
              <a:rPr b="0" lang="en-US" sz="2000" spc="-1" strike="noStrike">
                <a:solidFill>
                  <a:schemeClr val="lt1"/>
                </a:solidFill>
                <a:latin typeface="Century Gothic"/>
              </a:rPr>
              <a:t>    </a:t>
            </a:r>
            <a:r>
              <a:rPr b="1" lang="en-US" sz="2800" spc="-1" strike="noStrike" u="sng">
                <a:solidFill>
                  <a:schemeClr val="lt1"/>
                </a:solidFill>
                <a:uFillTx/>
                <a:latin typeface="Century Gothic"/>
              </a:rPr>
              <a:t>ADVANTAGES</a:t>
            </a:r>
            <a:endParaRPr b="0" lang="en-US" sz="2800" spc="-1" strike="noStrike">
              <a:solidFill>
                <a:schemeClr val="dk1"/>
              </a:solidFill>
              <a:latin typeface="Century Gothic"/>
            </a:endParaRPr>
          </a:p>
          <a:p>
            <a:pPr indent="0" defTabSz="914400">
              <a:lnSpc>
                <a:spcPct val="90000"/>
              </a:lnSpc>
              <a:spcBef>
                <a:spcPts val="1001"/>
              </a:spcBef>
              <a:buNone/>
              <a:tabLst>
                <a:tab algn="l" pos="0"/>
              </a:tabLst>
            </a:pP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Processing Speed &amp; Results.</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Cost Effective.</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Reduction in Errors.</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 </a:t>
            </a:r>
            <a:r>
              <a:rPr b="0" lang="en-US" sz="2000" spc="-1" strike="noStrike">
                <a:solidFill>
                  <a:schemeClr val="lt1"/>
                </a:solidFill>
                <a:latin typeface="Century Gothic"/>
              </a:rPr>
              <a:t>Data security &amp; Retrieving Ability.</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Improved Patient Care.</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Quality &amp; Compliance.</a:t>
            </a:r>
            <a:endParaRPr b="0" lang="en-US" sz="2000" spc="-1" strike="noStrike">
              <a:solidFill>
                <a:schemeClr val="dk1"/>
              </a:solidFill>
              <a:latin typeface="Century Gothic"/>
            </a:endParaRPr>
          </a:p>
          <a:p>
            <a:pPr indent="0" defTabSz="914400">
              <a:lnSpc>
                <a:spcPct val="90000"/>
              </a:lnSpc>
              <a:spcBef>
                <a:spcPts val="1001"/>
              </a:spcBef>
              <a:buNone/>
              <a:tabLst>
                <a:tab algn="l" pos="0"/>
              </a:tabLst>
            </a:pPr>
            <a:endParaRPr b="0" lang="en-US" sz="2200" spc="-1" strike="noStrike">
              <a:solidFill>
                <a:schemeClr val="dk1"/>
              </a:solidFill>
              <a:latin typeface="Century Gothic"/>
            </a:endParaRPr>
          </a:p>
        </p:txBody>
      </p:sp>
      <p:sp>
        <p:nvSpPr>
          <p:cNvPr id="231" name="PlaceHolder 2"/>
          <p:cNvSpPr>
            <a:spLocks noGrp="1"/>
          </p:cNvSpPr>
          <p:nvPr>
            <p:ph/>
          </p:nvPr>
        </p:nvSpPr>
        <p:spPr>
          <a:xfrm>
            <a:off x="8003160" y="1668240"/>
            <a:ext cx="5333760" cy="402372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800" spc="-1" strike="noStrike" u="sng">
                <a:solidFill>
                  <a:schemeClr val="lt1"/>
                </a:solidFill>
                <a:uFillTx/>
                <a:latin typeface="Century Gothic"/>
              </a:rPr>
              <a:t>DISADVANTAGES</a:t>
            </a:r>
            <a:endParaRPr b="0" lang="en-US" sz="2800" spc="-1" strike="noStrike">
              <a:solidFill>
                <a:schemeClr val="dk1"/>
              </a:solidFill>
              <a:latin typeface="Century Gothic"/>
            </a:endParaRPr>
          </a:p>
          <a:p>
            <a:pPr indent="0" defTabSz="914400">
              <a:lnSpc>
                <a:spcPct val="90000"/>
              </a:lnSpc>
              <a:spcBef>
                <a:spcPts val="1001"/>
              </a:spcBef>
              <a:buNone/>
              <a:tabLst>
                <a:tab algn="l" pos="0"/>
              </a:tabLst>
            </a:pPr>
            <a:endParaRPr b="0" lang="en-US" sz="28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Internet Usage.</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Network Problems.</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lt1"/>
                </a:solidFill>
                <a:latin typeface="Century Gothic"/>
              </a:rPr>
              <a:t>Lack of optimization.</a:t>
            </a:r>
            <a:endParaRPr b="0" lang="en-US" sz="2000" spc="-1" strike="noStrike">
              <a:solidFill>
                <a:schemeClr val="dk1"/>
              </a:solidFill>
              <a:latin typeface="Century Gothic"/>
            </a:endParaRPr>
          </a:p>
        </p:txBody>
      </p:sp>
      <p:pic>
        <p:nvPicPr>
          <p:cNvPr id="232" name="Picture 6" descr=""/>
          <p:cNvPicPr/>
          <p:nvPr/>
        </p:nvPicPr>
        <p:blipFill>
          <a:blip r:embed="rId1"/>
          <a:stretch/>
        </p:blipFill>
        <p:spPr>
          <a:xfrm>
            <a:off x="5236920" y="2128320"/>
            <a:ext cx="2142720" cy="21427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33" name="PlaceHolder 1"/>
          <p:cNvSpPr>
            <a:spLocks noGrp="1"/>
          </p:cNvSpPr>
          <p:nvPr>
            <p:ph type="title"/>
          </p:nvPr>
        </p:nvSpPr>
        <p:spPr>
          <a:xfrm>
            <a:off x="2895480" y="764280"/>
            <a:ext cx="861012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FUTURE IMPLEMENTATIONs</a:t>
            </a:r>
            <a:endParaRPr b="0" lang="en-US" sz="4000" spc="-1" strike="noStrike">
              <a:solidFill>
                <a:schemeClr val="dk1"/>
              </a:solidFill>
              <a:latin typeface="Century Gothic"/>
            </a:endParaRPr>
          </a:p>
        </p:txBody>
      </p:sp>
      <p:sp>
        <p:nvSpPr>
          <p:cNvPr id="234" name="PlaceHolder 2"/>
          <p:cNvSpPr>
            <a:spLocks noGrp="1"/>
          </p:cNvSpPr>
          <p:nvPr>
            <p:ph/>
          </p:nvPr>
        </p:nvSpPr>
        <p:spPr>
          <a:xfrm>
            <a:off x="685800" y="2444040"/>
            <a:ext cx="10820160" cy="402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Laboratory implementation.</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Market strategy.</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Improved features and processes.</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Digital medical record.</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Inventory management system.</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Accounts management system.</a:t>
            </a:r>
            <a:endParaRPr b="0" lang="en-US" sz="2200" spc="-1" strike="noStrike">
              <a:solidFill>
                <a:schemeClr val="dk1"/>
              </a:solidFill>
              <a:latin typeface="Century Gothic"/>
            </a:endParaRPr>
          </a:p>
          <a:p>
            <a:pPr indent="0" defTabSz="914400">
              <a:lnSpc>
                <a:spcPct val="90000"/>
              </a:lnSpc>
              <a:spcBef>
                <a:spcPts val="1001"/>
              </a:spcBef>
              <a:buNone/>
            </a:pPr>
            <a:endParaRPr b="0" lang="en-US" sz="2200" spc="-1" strike="noStrike">
              <a:solidFill>
                <a:schemeClr val="dk1"/>
              </a:solidFill>
              <a:latin typeface="Century Gothic"/>
            </a:endParaRPr>
          </a:p>
        </p:txBody>
      </p:sp>
      <p:pic>
        <p:nvPicPr>
          <p:cNvPr id="235" name="Picture 4" descr=""/>
          <p:cNvPicPr/>
          <p:nvPr/>
        </p:nvPicPr>
        <p:blipFill>
          <a:blip r:embed="rId1"/>
          <a:stretch/>
        </p:blipFill>
        <p:spPr>
          <a:xfrm>
            <a:off x="7348680" y="2913480"/>
            <a:ext cx="2962440" cy="15422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36" name="Rectangle 1"/>
          <p:cNvSpPr/>
          <p:nvPr/>
        </p:nvSpPr>
        <p:spPr>
          <a:xfrm>
            <a:off x="7803000" y="5169240"/>
            <a:ext cx="6095520" cy="11869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dk1"/>
                </a:solidFill>
                <a:latin typeface="Century Gothic"/>
              </a:rPr>
              <a:t>Database</a:t>
            </a:r>
            <a:endParaRPr b="0" lang="en-IN" sz="1800" spc="-1" strike="noStrike">
              <a:solidFill>
                <a:srgbClr val="000000"/>
              </a:solidFill>
              <a:latin typeface="Arial"/>
            </a:endParaRPr>
          </a:p>
          <a:p>
            <a:pPr defTabSz="457200">
              <a:lnSpc>
                <a:spcPct val="100000"/>
              </a:lnSpc>
            </a:pPr>
            <a:r>
              <a:rPr b="0" lang="en-US" sz="1800" spc="-1" strike="noStrike">
                <a:solidFill>
                  <a:schemeClr val="dk1"/>
                </a:solidFill>
                <a:latin typeface="Century Gothic"/>
              </a:rPr>
              <a:t>JAVA Runtime Environment.</a:t>
            </a:r>
            <a:endParaRPr b="0" lang="en-IN" sz="1800" spc="-1" strike="noStrike">
              <a:solidFill>
                <a:srgbClr val="000000"/>
              </a:solidFill>
              <a:latin typeface="Arial"/>
            </a:endParaRPr>
          </a:p>
          <a:p>
            <a:pPr defTabSz="457200">
              <a:lnSpc>
                <a:spcPct val="100000"/>
              </a:lnSpc>
            </a:pPr>
            <a:r>
              <a:rPr b="0" lang="en-US" sz="1800" spc="-1" strike="noStrike">
                <a:solidFill>
                  <a:schemeClr val="dk1"/>
                </a:solidFill>
                <a:latin typeface="Century Gothic"/>
              </a:rPr>
              <a:t>JDBC</a:t>
            </a:r>
            <a:endParaRPr b="0" lang="en-IN" sz="1800" spc="-1" strike="noStrike">
              <a:solidFill>
                <a:srgbClr val="000000"/>
              </a:solidFill>
              <a:latin typeface="Arial"/>
            </a:endParaRPr>
          </a:p>
          <a:p>
            <a:pPr defTabSz="457200">
              <a:lnSpc>
                <a:spcPct val="100000"/>
              </a:lnSpc>
            </a:pPr>
            <a:r>
              <a:rPr b="0" lang="en-US" sz="1800" spc="-1" strike="noStrike">
                <a:solidFill>
                  <a:schemeClr val="dk1"/>
                </a:solidFill>
                <a:latin typeface="Century Gothic"/>
              </a:rPr>
              <a:t>.</a:t>
            </a:r>
            <a:endParaRPr b="0" lang="en-IN" sz="1800" spc="-1" strike="noStrike">
              <a:solidFill>
                <a:srgbClr val="000000"/>
              </a:solidFill>
              <a:latin typeface="Arial"/>
            </a:endParaRPr>
          </a:p>
        </p:txBody>
      </p:sp>
      <p:pic>
        <p:nvPicPr>
          <p:cNvPr id="237" name="Picture 2" descr=""/>
          <p:cNvPicPr/>
          <p:nvPr/>
        </p:nvPicPr>
        <p:blipFill>
          <a:blip r:embed="rId1"/>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50000">
              <a:srgbClr val="fafafa"/>
            </a:gs>
            <a:gs pos="100000">
              <a:srgbClr val="d0d0d0"/>
            </a:gs>
          </a:gsLst>
          <a:lin ang="5400000"/>
        </a:gradFill>
      </p:bgPr>
    </p:bg>
    <p:spTree>
      <p:nvGrpSpPr>
        <p:cNvPr id="1" name=""/>
        <p:cNvGrpSpPr/>
        <p:nvPr/>
      </p:nvGrpSpPr>
      <p:grpSpPr>
        <a:xfrm>
          <a:off x="0" y="0"/>
          <a:ext cx="0" cy="0"/>
          <a:chOff x="0" y="0"/>
          <a:chExt cx="0" cy="0"/>
        </a:xfrm>
      </p:grpSpPr>
      <p:sp useBgFill="1">
        <p:nvSpPr>
          <p:cNvPr id="146"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entury Gothic"/>
            </a:endParaRPr>
          </a:p>
        </p:txBody>
      </p:sp>
      <p:sp>
        <p:nvSpPr>
          <p:cNvPr id="147" name="Rectangle 9">
            <a:extLst>
              <a:ext uri="{C183D7F6-B498-43B3-948B-1728B52AA6E4}">
                <adec:decorative xmlns:adec="http://schemas.microsoft.com/office/drawing/2017/decorative" val="1"/>
              </a:ext>
            </a:extLst>
          </p:cNvPr>
          <p:cNvSpPr/>
          <p:nvPr/>
        </p:nvSpPr>
        <p:spPr>
          <a:xfrm>
            <a:off x="0" y="0"/>
            <a:ext cx="3405960" cy="6857640"/>
          </a:xfrm>
          <a:prstGeom prst="rect">
            <a:avLst/>
          </a:prstGeom>
          <a:solidFill>
            <a:schemeClr val="bg1">
              <a:lumMod val="95000"/>
              <a:lumOff val="5000"/>
            </a:schemeClr>
          </a:solidFill>
          <a:ln>
            <a:noFill/>
          </a:ln>
          <a:effectLst>
            <a:outerShdw algn="l" blurRad="6336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tabLst>
                <a:tab algn="l" pos="0"/>
              </a:tabLst>
            </a:pPr>
            <a:endParaRPr b="0" lang="en-US" sz="1800" spc="-1" strike="noStrike">
              <a:solidFill>
                <a:srgbClr val="ffffff"/>
              </a:solidFill>
              <a:latin typeface="Century Gothic"/>
            </a:endParaRPr>
          </a:p>
        </p:txBody>
      </p:sp>
      <p:pic>
        <p:nvPicPr>
          <p:cNvPr id="148" name="Picture 11" descr="">
            <a:extLst>
              <a:ext uri="{C183D7F6-B498-43B3-948B-1728B52AA6E4}">
                <adec:decorative xmlns:adec="http://schemas.microsoft.com/office/drawing/2017/decorative" val="1"/>
              </a:ext>
            </a:extLst>
          </p:cNvPr>
          <p:cNvPicPr/>
          <p:nvPr/>
        </p:nvPicPr>
        <p:blipFill>
          <a:blip r:embed="rId1"/>
          <a:srcRect l="0" t="-539" r="0" b="0"/>
          <a:stretch/>
        </p:blipFill>
        <p:spPr>
          <a:xfrm rot="16200000">
            <a:off x="-1265400" y="2187720"/>
            <a:ext cx="6857640" cy="2482560"/>
          </a:xfrm>
          <a:prstGeom prst="rect">
            <a:avLst/>
          </a:prstGeom>
          <a:ln w="0">
            <a:noFill/>
          </a:ln>
        </p:spPr>
      </p:pic>
      <p:sp>
        <p:nvSpPr>
          <p:cNvPr id="149" name="PlaceHolder 1"/>
          <p:cNvSpPr>
            <a:spLocks noGrp="1"/>
          </p:cNvSpPr>
          <p:nvPr>
            <p:ph type="title"/>
          </p:nvPr>
        </p:nvSpPr>
        <p:spPr>
          <a:xfrm>
            <a:off x="4090680" y="764280"/>
            <a:ext cx="7433640" cy="1473840"/>
          </a:xfrm>
          <a:prstGeom prst="rect">
            <a:avLst/>
          </a:prstGeom>
          <a:noFill/>
          <a:ln w="0">
            <a:noFill/>
          </a:ln>
        </p:spPr>
        <p:txBody>
          <a:bodyPr lIns="91440" rIns="91440" tIns="45720" bIns="45720" anchor="ctr">
            <a:normAutofit/>
          </a:bodyPr>
          <a:p>
            <a:pPr indent="0" defTabSz="914400">
              <a:lnSpc>
                <a:spcPct val="90000"/>
              </a:lnSpc>
              <a:buNone/>
            </a:pPr>
            <a:r>
              <a:rPr b="0" lang="en-US" sz="4000" spc="-1" strike="noStrike" cap="all">
                <a:solidFill>
                  <a:schemeClr val="dk1"/>
                </a:solidFill>
                <a:latin typeface="Century Gothic"/>
              </a:rPr>
              <a:t>CONTENT</a:t>
            </a:r>
            <a:endParaRPr b="0" lang="en-US" sz="4000" spc="-1" strike="noStrike">
              <a:solidFill>
                <a:schemeClr val="dk1"/>
              </a:solidFill>
              <a:latin typeface="Century Gothic"/>
            </a:endParaRPr>
          </a:p>
        </p:txBody>
      </p:sp>
      <p:sp>
        <p:nvSpPr>
          <p:cNvPr id="150" name="PlaceHolder 2"/>
          <p:cNvSpPr>
            <a:spLocks noGrp="1"/>
          </p:cNvSpPr>
          <p:nvPr>
            <p:ph/>
          </p:nvPr>
        </p:nvSpPr>
        <p:spPr>
          <a:xfrm>
            <a:off x="4070520" y="2238840"/>
            <a:ext cx="7453800" cy="4011840"/>
          </a:xfrm>
          <a:prstGeom prst="rect">
            <a:avLst/>
          </a:prstGeom>
          <a:noFill/>
          <a:ln w="0">
            <a:noFill/>
          </a:ln>
        </p:spPr>
        <p:txBody>
          <a:bodyPr lIns="91440" rIns="91440" tIns="45720" bIns="45720" anchor="t">
            <a:normAutofit fontScale="86830"/>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Introduction.</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Objectives.</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Existing system.</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Disadvantages.</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Proposed system.</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System requirements.</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Project journey.</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Scope and Features.</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Implementation.</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Advantages and Disadvantages.</a:t>
            </a:r>
            <a:endParaRPr b="0" lang="en-US" sz="20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entury Gothic"/>
              </a:rPr>
              <a:t>Future Implementation.</a:t>
            </a:r>
            <a:endParaRPr b="0" lang="en-US" sz="2000" spc="-1" strike="noStrike">
              <a:solidFill>
                <a:schemeClr val="dk1"/>
              </a:solidFill>
              <a:latin typeface="Century Gothic"/>
            </a:endParaRPr>
          </a:p>
          <a:p>
            <a:pPr indent="0" defTabSz="914400">
              <a:lnSpc>
                <a:spcPct val="90000"/>
              </a:lnSpc>
              <a:spcBef>
                <a:spcPts val="1001"/>
              </a:spcBef>
              <a:buNone/>
            </a:pPr>
            <a:endParaRPr b="0" lang="en-US" sz="2000" spc="-1" strike="noStrike">
              <a:solidFill>
                <a:schemeClr val="dk1"/>
              </a:solidFill>
              <a:latin typeface="Century Gothic"/>
            </a:endParaRPr>
          </a:p>
          <a:p>
            <a:pPr indent="0" defTabSz="914400">
              <a:lnSpc>
                <a:spcPct val="90000"/>
              </a:lnSpc>
              <a:spcBef>
                <a:spcPts val="1001"/>
              </a:spcBef>
              <a:buNone/>
            </a:pPr>
            <a:endParaRPr b="0" lang="en-US" sz="2000" spc="-1" strike="noStrike">
              <a:solidFill>
                <a:schemeClr val="dk1"/>
              </a:solidFill>
              <a:latin typeface="Century Gothic"/>
            </a:endParaRPr>
          </a:p>
          <a:p>
            <a:pPr indent="0" defTabSz="914400">
              <a:lnSpc>
                <a:spcPct val="90000"/>
              </a:lnSpc>
              <a:spcBef>
                <a:spcPts val="1001"/>
              </a:spcBef>
              <a:buNone/>
            </a:pPr>
            <a:endParaRPr b="0" lang="en-US" sz="2000" spc="-1" strike="noStrike">
              <a:solidFill>
                <a:schemeClr val="dk1"/>
              </a:solidFill>
              <a:latin typeface="Century Gothic"/>
            </a:endParaRPr>
          </a:p>
          <a:p>
            <a:pPr indent="0" defTabSz="914400">
              <a:lnSpc>
                <a:spcPct val="90000"/>
              </a:lnSpc>
              <a:spcBef>
                <a:spcPts val="1001"/>
              </a:spcBef>
              <a:buNone/>
            </a:pPr>
            <a:endParaRPr b="0" lang="en-US" sz="2000" spc="-1" strike="noStrike">
              <a:solidFill>
                <a:schemeClr val="dk1"/>
              </a:solidFill>
              <a:latin typeface="Century Gothic"/>
            </a:endParaRPr>
          </a:p>
          <a:p>
            <a:pPr indent="0" defTabSz="914400">
              <a:lnSpc>
                <a:spcPct val="100000"/>
              </a:lnSpc>
              <a:spcBef>
                <a:spcPts val="1001"/>
              </a:spcBef>
              <a:buNone/>
              <a:tabLst>
                <a:tab algn="l" pos="0"/>
              </a:tabLst>
            </a:pPr>
            <a:endParaRPr b="0" lang="en-US" sz="20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51" name="PlaceHolder 1"/>
          <p:cNvSpPr>
            <a:spLocks noGrp="1"/>
          </p:cNvSpPr>
          <p:nvPr>
            <p:ph type="title"/>
          </p:nvPr>
        </p:nvSpPr>
        <p:spPr>
          <a:xfrm>
            <a:off x="2895480" y="764280"/>
            <a:ext cx="861012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INTRODUCTION</a:t>
            </a:r>
            <a:endParaRPr b="0" lang="en-US" sz="4000" spc="-1" strike="noStrike">
              <a:solidFill>
                <a:schemeClr val="dk1"/>
              </a:solidFill>
              <a:latin typeface="Century Gothic"/>
            </a:endParaRPr>
          </a:p>
        </p:txBody>
      </p:sp>
      <p:sp>
        <p:nvSpPr>
          <p:cNvPr id="152" name="PlaceHolder 2"/>
          <p:cNvSpPr>
            <a:spLocks noGrp="1"/>
          </p:cNvSpPr>
          <p:nvPr>
            <p:ph/>
          </p:nvPr>
        </p:nvSpPr>
        <p:spPr>
          <a:xfrm>
            <a:off x="685800" y="2194560"/>
            <a:ext cx="10820160" cy="4023720"/>
          </a:xfrm>
          <a:prstGeom prst="rect">
            <a:avLst/>
          </a:prstGeom>
          <a:noFill/>
          <a:ln w="0">
            <a:noFill/>
          </a:ln>
        </p:spPr>
        <p:txBody>
          <a:bodyPr lIns="91440" rIns="91440" tIns="45720" bIns="45720" anchor="t">
            <a:normAutofit fontScale="80466"/>
          </a:bodyPr>
          <a:p>
            <a:pPr marL="228600" indent="-228600" defTabSz="914400">
              <a:lnSpc>
                <a:spcPct val="90000"/>
              </a:lnSpc>
              <a:spcBef>
                <a:spcPts val="1001"/>
              </a:spcBef>
              <a:buClr>
                <a:srgbClr val="000000"/>
              </a:buClr>
              <a:buFont typeface="Arial"/>
              <a:buChar char="•"/>
            </a:pPr>
            <a:r>
              <a:rPr b="0" lang="en-US" sz="2200" spc="-1" strike="noStrike" u="sng">
                <a:solidFill>
                  <a:schemeClr val="lt1"/>
                </a:solidFill>
                <a:uFillTx/>
                <a:latin typeface="Century Gothic"/>
              </a:rPr>
              <a:t>What is Hospital Management System (HMS):</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Hospital management system was introduced with the cause for helping hospitals speed up their processes.</a:t>
            </a:r>
            <a:br>
              <a:rPr sz="2200"/>
            </a:br>
            <a:r>
              <a:rPr b="0" lang="en-US" sz="2200" spc="-1" strike="noStrike">
                <a:solidFill>
                  <a:schemeClr val="lt1"/>
                </a:solidFill>
                <a:latin typeface="Century Gothic"/>
              </a:rPr>
              <a:t> </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A computer system that helps manage the information related to health care and aids in the job completion of health care providers effectively. They manage the data related to all departments of healthcare such as.</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Blood bank.</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Pharmacy.</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Inpatient and outpatient.</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Quick help</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Covid portal.</a:t>
            </a:r>
            <a:endParaRPr b="0" lang="en-US" sz="2200" spc="-1" strike="noStrike">
              <a:solidFill>
                <a:schemeClr val="dk1"/>
              </a:solidFill>
              <a:latin typeface="Century Gothic"/>
            </a:endParaRPr>
          </a:p>
          <a:p>
            <a:pPr indent="0" defTabSz="914400">
              <a:lnSpc>
                <a:spcPct val="90000"/>
              </a:lnSpc>
              <a:spcBef>
                <a:spcPts val="1001"/>
              </a:spcBef>
              <a:buNone/>
              <a:tabLst>
                <a:tab algn="l" pos="0"/>
              </a:tabLst>
            </a:pPr>
            <a:endParaRPr b="0" lang="en-US" sz="22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OBJECTIVES</a:t>
            </a:r>
            <a:endParaRPr b="0" lang="en-US" sz="4000" spc="-1" strike="noStrike">
              <a:solidFill>
                <a:schemeClr val="dk1"/>
              </a:solidFill>
              <a:latin typeface="Century Gothic"/>
            </a:endParaRPr>
          </a:p>
        </p:txBody>
      </p:sp>
      <p:sp>
        <p:nvSpPr>
          <p:cNvPr id="154" name="PlaceHolder 2"/>
          <p:cNvSpPr>
            <a:spLocks noGrp="1"/>
          </p:cNvSpPr>
          <p:nvPr>
            <p:ph/>
          </p:nvPr>
        </p:nvSpPr>
        <p:spPr>
          <a:xfrm>
            <a:off x="685800" y="2194560"/>
            <a:ext cx="10820160" cy="402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Design a system for better patient care .</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Reduce hospital operating costs.</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Completely integrated for any type of hospital from small to multi-chain hospitals.</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Offers integrity and transparency between multiple departments.</a:t>
            </a:r>
            <a:endParaRPr b="0" lang="en-US" sz="22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200" spc="-1" strike="noStrike">
                <a:solidFill>
                  <a:schemeClr val="lt1"/>
                </a:solidFill>
                <a:latin typeface="Century Gothic"/>
              </a:rPr>
              <a:t>Makes sure about the smooth functioning of a complicated hospital environment.</a:t>
            </a:r>
            <a:endParaRPr b="0" lang="en-US" sz="2200" spc="-1" strike="noStrike">
              <a:solidFill>
                <a:schemeClr val="dk1"/>
              </a:solidFill>
              <a:latin typeface="Century Gothic"/>
            </a:endParaRPr>
          </a:p>
          <a:p>
            <a:pPr indent="0" defTabSz="914400">
              <a:lnSpc>
                <a:spcPct val="90000"/>
              </a:lnSpc>
              <a:spcBef>
                <a:spcPts val="1001"/>
              </a:spcBef>
              <a:buNone/>
              <a:tabLst>
                <a:tab algn="l" pos="0"/>
              </a:tabLst>
            </a:pPr>
            <a:endParaRPr b="0" lang="en-US" sz="2200" spc="-1" strike="noStrike">
              <a:solidFill>
                <a:schemeClr val="dk1"/>
              </a:solidFill>
              <a:latin typeface="Century Gothic"/>
            </a:endParaRPr>
          </a:p>
          <a:p>
            <a:pPr indent="0" defTabSz="914400">
              <a:lnSpc>
                <a:spcPct val="90000"/>
              </a:lnSpc>
              <a:spcBef>
                <a:spcPts val="1001"/>
              </a:spcBef>
              <a:buNone/>
              <a:tabLst>
                <a:tab algn="l" pos="0"/>
              </a:tabLst>
            </a:pPr>
            <a:endParaRPr b="0" lang="en-US" sz="22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Existing System</a:t>
            </a:r>
            <a:endParaRPr b="0" lang="en-US" sz="4000" spc="-1" strike="noStrike">
              <a:solidFill>
                <a:schemeClr val="dk1"/>
              </a:solidFill>
              <a:latin typeface="Century Gothic"/>
            </a:endParaRPr>
          </a:p>
        </p:txBody>
      </p:sp>
      <p:sp>
        <p:nvSpPr>
          <p:cNvPr id="156" name="PlaceHolder 2"/>
          <p:cNvSpPr>
            <a:spLocks noGrp="1"/>
          </p:cNvSpPr>
          <p:nvPr>
            <p:ph/>
          </p:nvPr>
        </p:nvSpPr>
        <p:spPr>
          <a:xfrm>
            <a:off x="685800" y="2194560"/>
            <a:ext cx="10820160" cy="402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Mocdoc</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Attune</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ITDose Infosystem</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Suvarna HIS</a:t>
            </a:r>
            <a:endParaRPr b="0" lang="en-US" sz="2400" spc="-1" strike="noStrike">
              <a:solidFill>
                <a:schemeClr val="dk1"/>
              </a:solidFill>
              <a:latin typeface="Century Gothic"/>
            </a:endParaRPr>
          </a:p>
          <a:p>
            <a:pPr indent="0" defTabSz="914400">
              <a:lnSpc>
                <a:spcPct val="90000"/>
              </a:lnSpc>
              <a:spcBef>
                <a:spcPts val="1001"/>
              </a:spcBef>
              <a:buNone/>
              <a:tabLst>
                <a:tab algn="l" pos="0"/>
              </a:tabLst>
            </a:pPr>
            <a:endParaRPr b="0" lang="en-US" sz="2400" spc="-1" strike="noStrike">
              <a:solidFill>
                <a:schemeClr val="dk1"/>
              </a:solidFill>
              <a:latin typeface="Century Gothic"/>
            </a:endParaRPr>
          </a:p>
        </p:txBody>
      </p:sp>
      <p:pic>
        <p:nvPicPr>
          <p:cNvPr id="157" name="Picture 3" descr=""/>
          <p:cNvPicPr/>
          <p:nvPr/>
        </p:nvPicPr>
        <p:blipFill>
          <a:blip r:embed="rId1"/>
          <a:stretch/>
        </p:blipFill>
        <p:spPr>
          <a:xfrm>
            <a:off x="5260680" y="2191320"/>
            <a:ext cx="2139480" cy="2139480"/>
          </a:xfrm>
          <a:prstGeom prst="rect">
            <a:avLst/>
          </a:prstGeom>
          <a:ln w="0">
            <a:noFill/>
          </a:ln>
        </p:spPr>
      </p:pic>
      <p:pic>
        <p:nvPicPr>
          <p:cNvPr id="158" name="Picture 4" descr=""/>
          <p:cNvPicPr/>
          <p:nvPr/>
        </p:nvPicPr>
        <p:blipFill>
          <a:blip r:embed="rId2"/>
          <a:stretch/>
        </p:blipFill>
        <p:spPr>
          <a:xfrm>
            <a:off x="8250840" y="2060640"/>
            <a:ext cx="2170080" cy="2145600"/>
          </a:xfrm>
          <a:prstGeom prst="rect">
            <a:avLst/>
          </a:prstGeom>
          <a:ln w="0">
            <a:noFill/>
          </a:ln>
        </p:spPr>
      </p:pic>
      <p:pic>
        <p:nvPicPr>
          <p:cNvPr id="159" name="Picture 5" descr=""/>
          <p:cNvPicPr/>
          <p:nvPr/>
        </p:nvPicPr>
        <p:blipFill>
          <a:blip r:embed="rId3"/>
          <a:stretch/>
        </p:blipFill>
        <p:spPr>
          <a:xfrm>
            <a:off x="5179320" y="4793760"/>
            <a:ext cx="2608920" cy="694800"/>
          </a:xfrm>
          <a:prstGeom prst="rect">
            <a:avLst/>
          </a:prstGeom>
          <a:ln w="0">
            <a:noFill/>
          </a:ln>
        </p:spPr>
      </p:pic>
      <p:pic>
        <p:nvPicPr>
          <p:cNvPr id="160" name="Picture 6" descr=""/>
          <p:cNvPicPr/>
          <p:nvPr/>
        </p:nvPicPr>
        <p:blipFill>
          <a:blip r:embed="rId4"/>
          <a:stretch/>
        </p:blipFill>
        <p:spPr>
          <a:xfrm>
            <a:off x="8622720" y="4431960"/>
            <a:ext cx="1426320" cy="853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DISADVANTAGES</a:t>
            </a:r>
            <a:endParaRPr b="0" lang="en-US" sz="4000" spc="-1" strike="noStrike">
              <a:solidFill>
                <a:schemeClr val="dk1"/>
              </a:solidFill>
              <a:latin typeface="Century Gothic"/>
            </a:endParaRPr>
          </a:p>
        </p:txBody>
      </p:sp>
      <p:sp>
        <p:nvSpPr>
          <p:cNvPr id="162" name="PlaceHolder 2"/>
          <p:cNvSpPr>
            <a:spLocks noGrp="1"/>
          </p:cNvSpPr>
          <p:nvPr>
            <p:ph/>
          </p:nvPr>
        </p:nvSpPr>
        <p:spPr>
          <a:xfrm>
            <a:off x="685800" y="2194560"/>
            <a:ext cx="10820160" cy="40237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Expensive.</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Requires time to adapt fast.</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Lack of features.</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Lack of scalability.</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Lack of quality logging system for end users.</a:t>
            </a:r>
            <a:endParaRPr b="0" lang="en-US" sz="2400" spc="-1" strike="noStrike">
              <a:solidFill>
                <a:schemeClr val="dk1"/>
              </a:solidFill>
              <a:latin typeface="Century Gothic"/>
            </a:endParaRPr>
          </a:p>
          <a:p>
            <a:pPr indent="0" defTabSz="914400">
              <a:lnSpc>
                <a:spcPct val="90000"/>
              </a:lnSpc>
              <a:spcBef>
                <a:spcPts val="1001"/>
              </a:spcBef>
              <a:buNone/>
              <a:tabLst>
                <a:tab algn="l" pos="0"/>
              </a:tabLst>
            </a:pPr>
            <a:endParaRPr b="0" lang="en-US" sz="24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63" name="PlaceHolder 1"/>
          <p:cNvSpPr>
            <a:spLocks noGrp="1"/>
          </p:cNvSpPr>
          <p:nvPr>
            <p:ph type="title"/>
          </p:nvPr>
        </p:nvSpPr>
        <p:spPr>
          <a:xfrm>
            <a:off x="3048120" y="764280"/>
            <a:ext cx="8457840" cy="129276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PROPOSED SYSTEM</a:t>
            </a:r>
            <a:endParaRPr b="0" lang="en-US" sz="4000" spc="-1" strike="noStrike">
              <a:solidFill>
                <a:schemeClr val="dk1"/>
              </a:solidFill>
              <a:latin typeface="Century Gothic"/>
            </a:endParaRPr>
          </a:p>
        </p:txBody>
      </p:sp>
      <p:sp>
        <p:nvSpPr>
          <p:cNvPr id="164" name="PlaceHolder 2"/>
          <p:cNvSpPr>
            <a:spLocks noGrp="1"/>
          </p:cNvSpPr>
          <p:nvPr>
            <p:ph/>
          </p:nvPr>
        </p:nvSpPr>
        <p:spPr>
          <a:xfrm>
            <a:off x="685800" y="2408040"/>
            <a:ext cx="10820160" cy="40237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This Hospital Patient Management System is a self-contained system that manages activities of the hospital as clinical, blood bank, laboratory scheduling, material management and nursing, pharmaceutical and administrative matters.</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A reliable app to store and retrieve data effectively in a hospital environment.</a:t>
            </a:r>
            <a:endParaRPr b="0" lang="en-US" sz="2400" spc="-1" strike="noStrike">
              <a:solidFill>
                <a:schemeClr val="dk1"/>
              </a:solidFill>
              <a:latin typeface="Century Gothic"/>
            </a:endParaRPr>
          </a:p>
          <a:p>
            <a:pPr indent="0" defTabSz="914400">
              <a:lnSpc>
                <a:spcPct val="90000"/>
              </a:lnSpc>
              <a:spcBef>
                <a:spcPts val="1001"/>
              </a:spcBef>
              <a:buNone/>
              <a:tabLst>
                <a:tab algn="l" pos="0"/>
              </a:tabLst>
            </a:pPr>
            <a:endParaRPr b="0" lang="en-US" sz="24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3733920" y="763560"/>
            <a:ext cx="8457840" cy="1293480"/>
          </a:xfrm>
          <a:prstGeom prst="rect">
            <a:avLst/>
          </a:prstGeom>
          <a:noFill/>
          <a:ln w="0">
            <a:noFill/>
          </a:ln>
        </p:spPr>
        <p:txBody>
          <a:bodyPr lIns="91440" rIns="91440" tIns="45720" bIns="45720" anchor="ctr">
            <a:noAutofit/>
          </a:bodyPr>
          <a:p>
            <a:pPr indent="0" defTabSz="914400">
              <a:lnSpc>
                <a:spcPct val="90000"/>
              </a:lnSpc>
              <a:buNone/>
            </a:pPr>
            <a:r>
              <a:rPr b="0" lang="en-US" sz="4000" spc="-1" strike="noStrike" cap="all">
                <a:solidFill>
                  <a:schemeClr val="lt1"/>
                </a:solidFill>
                <a:latin typeface="Century Gothic"/>
              </a:rPr>
              <a:t>SYSTEM REQUIREMENTS</a:t>
            </a:r>
            <a:endParaRPr b="0" lang="en-US" sz="4000" spc="-1" strike="noStrike">
              <a:solidFill>
                <a:schemeClr val="dk1"/>
              </a:solidFill>
              <a:latin typeface="Century Gothic"/>
            </a:endParaRPr>
          </a:p>
        </p:txBody>
      </p:sp>
      <p:sp>
        <p:nvSpPr>
          <p:cNvPr id="166" name="PlaceHolder 2"/>
          <p:cNvSpPr>
            <a:spLocks noGrp="1"/>
          </p:cNvSpPr>
          <p:nvPr>
            <p:ph/>
          </p:nvPr>
        </p:nvSpPr>
        <p:spPr>
          <a:xfrm>
            <a:off x="762120" y="2235600"/>
            <a:ext cx="10820160" cy="40240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Database.</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JDBC Driver.</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Oracle SQL Express Edition.</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Spring Framework.</a:t>
            </a:r>
            <a:endParaRPr b="0" lang="en-US" sz="2400" spc="-1" strike="noStrike">
              <a:solidFill>
                <a:schemeClr val="dk1"/>
              </a:solidFill>
              <a:latin typeface="Century Gothic"/>
            </a:endParaRPr>
          </a:p>
          <a:p>
            <a:pPr marL="228600" indent="-228600" defTabSz="914400">
              <a:lnSpc>
                <a:spcPct val="90000"/>
              </a:lnSpc>
              <a:spcBef>
                <a:spcPts val="1001"/>
              </a:spcBef>
              <a:buClr>
                <a:srgbClr val="000000"/>
              </a:buClr>
              <a:buFont typeface="Arial"/>
              <a:buChar char="•"/>
            </a:pPr>
            <a:r>
              <a:rPr b="0" lang="en-US" sz="2400" spc="-1" strike="noStrike">
                <a:solidFill>
                  <a:schemeClr val="lt1"/>
                </a:solidFill>
                <a:latin typeface="Century Gothic"/>
              </a:rPr>
              <a:t>JAVA Runtime Environment</a:t>
            </a:r>
            <a:endParaRPr b="0" lang="en-US" sz="2400" spc="-1" strike="noStrike">
              <a:solidFill>
                <a:schemeClr val="dk1"/>
              </a:solidFill>
              <a:latin typeface="Century Gothic"/>
            </a:endParaRPr>
          </a:p>
          <a:p>
            <a:pPr indent="0" defTabSz="914400">
              <a:lnSpc>
                <a:spcPct val="90000"/>
              </a:lnSpc>
              <a:spcBef>
                <a:spcPts val="1001"/>
              </a:spcBef>
              <a:buNone/>
              <a:tabLst>
                <a:tab algn="l" pos="0"/>
              </a:tabLst>
            </a:pPr>
            <a:endParaRPr b="0" lang="en-US" sz="2400" spc="-1" strike="noStrike">
              <a:solidFill>
                <a:schemeClr val="dk1"/>
              </a:solidFill>
              <a:latin typeface="Century Gothic"/>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9000"/>
                <a:lumMod val="110000"/>
              </a:schemeClr>
            </a:gs>
            <a:gs pos="52000">
              <a:schemeClr val="phClr">
                <a:tint val="74000"/>
                <a:lumMod val="104000"/>
              </a:schemeClr>
            </a:gs>
            <a:gs pos="100000">
              <a:schemeClr val="phClr">
                <a:tint val="78000"/>
                <a:lumMod val="100000"/>
              </a:schemeClr>
            </a:gs>
          </a:gsLst>
          <a:lin ang="5400000" scaled="0"/>
          <a:tileRect l="0" t="0" r="0" b="0"/>
        </a:gradFill>
        <a:gradFill>
          <a:gsLst>
            <a:gs pos="0">
              <a:schemeClr val="phClr">
                <a:tint val="96000"/>
                <a:lumMod val="104000"/>
              </a:schemeClr>
            </a:gs>
            <a:gs pos="78000">
              <a:schemeClr val="phClr">
                <a:shade val="100000"/>
                <a:lumMod val="100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2.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10EE66-8707-456F-8F2E-091D581CB030}">
  <ds:schemaRefs>
    <ds:schemaRef ds:uri="http://schemas.microsoft.com/office/infopath/2007/PartnerControls"/>
    <ds:schemaRef ds:uri="http://schemas.microsoft.com/office/2006/documentManagement/types"/>
    <ds:schemaRef ds:uri="71af3243-3dd4-4a8d-8c0d-dd76da1f02a5"/>
    <ds:schemaRef ds:uri="http://www.w3.org/XML/1998/namespace"/>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
  <TotalTime>17</TotalTime>
  <Application>LibreOffice/7.6.7.2$Linux_X86_64 LibreOffice_project/60$Build-2</Application>
  <AppVersion>15.0000</AppVersion>
  <Words>492</Words>
  <Paragraphs>112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2021-05-04T15:09:55Z</dcterms:created>
  <dc:creator/>
  <dc:description/>
  <dc:language>en-IN</dc:language>
  <cp:lastModifiedBy/>
  <dcterms:modified xsi:type="dcterms:W3CDTF">2024-10-15T21:08:48Z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HCLClassD6">
    <vt:lpwstr>False</vt:lpwstr>
  </property>
  <property fmtid="{D5CDD505-2E9C-101B-9397-08002B2CF9AE}" pid="4" name="HCLClassification">
    <vt:lpwstr>HCL_Cla5s_Publ1c</vt:lpwstr>
  </property>
  <property fmtid="{D5CDD505-2E9C-101B-9397-08002B2CF9AE}" pid="5" name="PresentationFormat">
    <vt:lpwstr>Widescreen</vt:lpwstr>
  </property>
  <property fmtid="{D5CDD505-2E9C-101B-9397-08002B2CF9AE}" pid="6" name="Slides">
    <vt:i4>26</vt:i4>
  </property>
  <property fmtid="{D5CDD505-2E9C-101B-9397-08002B2CF9AE}" pid="7" name="TitusGUID">
    <vt:lpwstr>92263ca7-6c6b-4627-941c-26fed581011c</vt:lpwstr>
  </property>
</Properties>
</file>